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jpeg" ContentType="image/jpeg"/>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5.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6.jpe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Lst>
  <p:sldSz cx="16256000" cy="1016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1pPr>
    <a:lvl2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2pPr>
    <a:lvl3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3pPr>
    <a:lvl4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4pPr>
    <a:lvl5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5pPr>
    <a:lvl6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6pPr>
    <a:lvl7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7pPr>
    <a:lvl8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8pPr>
    <a:lvl9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Franklin Gothic Medium"/>
          <a:ea typeface="Franklin Gothic Medium"/>
          <a:cs typeface="Franklin Gothic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Franklin Gothic Medium"/>
          <a:ea typeface="Franklin Gothic Medium"/>
          <a:cs typeface="Franklin Gothic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Medium"/>
          <a:ea typeface="Franklin Gothic Medium"/>
          <a:cs typeface="Franklin Gothic Medium"/>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Medium"/>
          <a:ea typeface="Franklin Gothic Medium"/>
          <a:cs typeface="Franklin Gothic Medium"/>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p:nvPr>
            <p:ph type="sldImg"/>
          </p:nvPr>
        </p:nvSpPr>
        <p:spPr>
          <a:xfrm>
            <a:off x="1143000" y="685800"/>
            <a:ext cx="4572000" cy="3429000"/>
          </a:xfrm>
          <a:prstGeom prst="rect">
            <a:avLst/>
          </a:prstGeom>
        </p:spPr>
        <p:txBody>
          <a:bodyPr/>
          <a:lstStyle/>
          <a:p>
            <a:pPr/>
          </a:p>
        </p:txBody>
      </p:sp>
      <p:sp>
        <p:nvSpPr>
          <p:cNvPr id="757" name="Shape 7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Lucida Grande"/>
      </a:defRPr>
    </a:lvl1pPr>
    <a:lvl2pPr indent="228600" defTabSz="584200" latinLnBrk="0">
      <a:defRPr sz="2200">
        <a:latin typeface="+mn-lt"/>
        <a:ea typeface="+mn-ea"/>
        <a:cs typeface="+mn-cs"/>
        <a:sym typeface="Lucida Grande"/>
      </a:defRPr>
    </a:lvl2pPr>
    <a:lvl3pPr indent="457200" defTabSz="584200" latinLnBrk="0">
      <a:defRPr sz="2200">
        <a:latin typeface="+mn-lt"/>
        <a:ea typeface="+mn-ea"/>
        <a:cs typeface="+mn-cs"/>
        <a:sym typeface="Lucida Grande"/>
      </a:defRPr>
    </a:lvl3pPr>
    <a:lvl4pPr indent="685800" defTabSz="584200" latinLnBrk="0">
      <a:defRPr sz="2200">
        <a:latin typeface="+mn-lt"/>
        <a:ea typeface="+mn-ea"/>
        <a:cs typeface="+mn-cs"/>
        <a:sym typeface="Lucida Grande"/>
      </a:defRPr>
    </a:lvl4pPr>
    <a:lvl5pPr indent="914400" defTabSz="584200" latinLnBrk="0">
      <a:defRPr sz="2200">
        <a:latin typeface="+mn-lt"/>
        <a:ea typeface="+mn-ea"/>
        <a:cs typeface="+mn-cs"/>
        <a:sym typeface="Lucida Grande"/>
      </a:defRPr>
    </a:lvl5pPr>
    <a:lvl6pPr indent="1143000" defTabSz="584200" latinLnBrk="0">
      <a:defRPr sz="2200">
        <a:latin typeface="+mn-lt"/>
        <a:ea typeface="+mn-ea"/>
        <a:cs typeface="+mn-cs"/>
        <a:sym typeface="Lucida Grande"/>
      </a:defRPr>
    </a:lvl6pPr>
    <a:lvl7pPr indent="1371600" defTabSz="584200" latinLnBrk="0">
      <a:defRPr sz="2200">
        <a:latin typeface="+mn-lt"/>
        <a:ea typeface="+mn-ea"/>
        <a:cs typeface="+mn-cs"/>
        <a:sym typeface="Lucida Grande"/>
      </a:defRPr>
    </a:lvl7pPr>
    <a:lvl8pPr indent="1600200" defTabSz="584200" latinLnBrk="0">
      <a:defRPr sz="2200">
        <a:latin typeface="+mn-lt"/>
        <a:ea typeface="+mn-ea"/>
        <a:cs typeface="+mn-cs"/>
        <a:sym typeface="Lucida Grande"/>
      </a:defRPr>
    </a:lvl8pPr>
    <a:lvl9pPr indent="1828800" defTabSz="584200" latinLnBrk="0">
      <a:defRPr sz="2200">
        <a:latin typeface="+mn-lt"/>
        <a:ea typeface="+mn-ea"/>
        <a:cs typeface="+mn-cs"/>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defRPr b="1"/>
            </a:pPr>
            <a:r>
              <a:t>We exist to make money, health, energy and society more meaningful</a:t>
            </a:r>
            <a:r>
              <a:t>…</a:t>
            </a:r>
          </a:p>
          <a:p>
            <a:pPr defTabSz="457200"/>
            <a:r>
              <a:t>The issues that most affect our future are often the ones that excite us least. Money, health, energy and society are important, but they’re also invisible and intangible. They’re hard to understand and even harder to love. But we can only make good choices if we understand those choices and what they mean for us.</a:t>
            </a:r>
          </a:p>
          <a:p>
            <a:pPr defTabSz="457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defTabSz="457200">
              <a:defRPr sz="1200"/>
            </a:pPr>
          </a:p>
          <a:p>
            <a:pPr defTabSz="457200">
              <a:defRPr sz="1200"/>
            </a:pPr>
            <a:r>
              <a:t>Who’s on the left? Any one want to hazard a guess? </a:t>
            </a:r>
          </a:p>
          <a:p>
            <a:pPr defTabSz="457200"/>
          </a:p>
          <a:p>
            <a:pPr/>
            <a:r>
              <a:t>Now who’s on the right? It’s cheeky and irreverent. It’s unmistakably Virgin. When you think about it, airlines are pretty much the same, so things like the words they use make a big difference. </a:t>
            </a:r>
          </a:p>
          <a:p>
            <a:pPr/>
          </a:p>
          <a:p>
            <a:pPr/>
            <a:r>
              <a:t>They differentiate themselves in a world where everything is so similar – planes, seats etc.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p>
            <a:pPr/>
          </a:p>
          <a:p>
            <a:pPr/>
          </a:p>
          <a:p>
            <a:pPr/>
            <a:r>
              <a:t>So what’s all this got to do with us?</a:t>
            </a:r>
          </a:p>
          <a:p>
            <a:pPr/>
          </a:p>
          <a:p>
            <a:pPr/>
            <a:r>
              <a:t>Businesses in financial services sell invisible, intangible products. They’re really hard to understand, and they’re even more difficult to love. And because of this, there’s a gulf between providers and consumers.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p>
            <a:pPr/>
          </a:p>
          <a:p>
            <a:pPr/>
          </a:p>
          <a:p>
            <a:pPr/>
            <a:r>
              <a:t>This is a quote from a speech given by Andrew Haldane, chief economist at the Bank of England. He calls this gulf the ‘great divide’. And it’s a divide in two different ways: there’s a gulf between producers and consumers in terms of knowledge, and there’s a gulf in how they communicate too.</a:t>
            </a:r>
          </a:p>
          <a:p>
            <a:pPr/>
          </a:p>
          <a:p>
            <a:pPr/>
            <a:r>
              <a:t>He goes onto say that words matter even more than they did before before – and that’s because today organisations in financial services have to interact at arms-length. 50 years ago, you’d be selling me insurance face-to-face, in a room. We’d sit down and have a cup of tea. But now you can’t rely on being face to face with a client all the time, so you can’t rely on those things that soften your language, like body language, or actual tone of your voice. </a:t>
            </a:r>
          </a:p>
          <a:p>
            <a:pPr/>
          </a:p>
          <a:p>
            <a:pPr/>
            <a:r>
              <a:t>We’re talking to people more than ever before, via screens, brochures, booklets – things full of words that no one’s interpreting for you apart from yourself. We’re helping people to help themselves. So the words we use matter. And we need to use them to speak the consumers’ language – not our own. </a:t>
            </a:r>
          </a:p>
          <a:p>
            <a:pPr/>
          </a:p>
          <a:p>
            <a:pPr/>
            <a:r>
              <a:t>So this ’great divide’ in financial services that Andrew was talking about makes sense when you read stuff like this</a:t>
            </a:r>
            <a:r>
              <a:t>…</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6" name="Shape 876"/>
          <p:cNvSpPr/>
          <p:nvPr>
            <p:ph type="sldImg"/>
          </p:nvPr>
        </p:nvSpPr>
        <p:spPr>
          <a:prstGeom prst="rect">
            <a:avLst/>
          </a:prstGeom>
        </p:spPr>
        <p:txBody>
          <a:bodyPr/>
          <a:lstStyle/>
          <a:p>
            <a:pPr/>
          </a:p>
        </p:txBody>
      </p:sp>
      <p:sp>
        <p:nvSpPr>
          <p:cNvPr id="877" name="Shape 877"/>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So words are an opportunity. They’re an opportunity to change the way that people react to the information we give them, and as a result change their behaviour. There’s an opportunity to build relationships, get more right answers, and have more people read your terms and conditions - and actually understand them.</a:t>
            </a: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For the worlds of insurance and pensions, it’s even more important, because we’re dealing with invisible things. That means we have to work harder to explain ourselves, and to help people understand what we’re telling them, and what they need to do.</a:t>
            </a: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r>
              <a:t>That’s why words matter. Now we’re going to look at four ways that help us speak the consumers’ language, and help to bridge that great divide between provider and consumer.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2" name="Shape 882"/>
          <p:cNvSpPr/>
          <p:nvPr>
            <p:ph type="sldImg"/>
          </p:nvPr>
        </p:nvSpPr>
        <p:spPr>
          <a:prstGeom prst="rect">
            <a:avLst/>
          </a:prstGeom>
        </p:spPr>
        <p:txBody>
          <a:bodyPr/>
          <a:lstStyle/>
          <a:p>
            <a:pPr/>
          </a:p>
        </p:txBody>
      </p:sp>
      <p:sp>
        <p:nvSpPr>
          <p:cNvPr id="883" name="Shape 883"/>
          <p:cNvSpPr/>
          <p:nvPr>
            <p:ph type="body" sz="quarter" idx="1"/>
          </p:nvPr>
        </p:nvSpPr>
        <p:spPr>
          <a:prstGeom prst="rect">
            <a:avLst/>
          </a:prstGeom>
        </p:spPr>
        <p:txBody>
          <a:bodyPr/>
          <a:lstStyle/>
          <a:p>
            <a:pPr/>
          </a:p>
          <a:p>
            <a:pPr/>
            <a:r>
              <a:t>Works for you – because you write like you talk.</a:t>
            </a:r>
          </a:p>
          <a:p>
            <a:pPr/>
            <a:r>
              <a:t>Works for the client - because they understand first 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p>
            <a:pPr/>
          </a:p>
          <a:p>
            <a:pPr/>
            <a:r>
              <a:t>Works for you – because it doesn’t take as long to put together</a:t>
            </a:r>
          </a:p>
          <a:p>
            <a:pPr/>
            <a:r>
              <a:t>Works for the client - because they don’t need to read as much to get the point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4" name="Shape 894"/>
          <p:cNvSpPr/>
          <p:nvPr>
            <p:ph type="sldImg"/>
          </p:nvPr>
        </p:nvSpPr>
        <p:spPr>
          <a:prstGeom prst="rect">
            <a:avLst/>
          </a:prstGeom>
        </p:spPr>
        <p:txBody>
          <a:bodyPr/>
          <a:lstStyle/>
          <a:p>
            <a:pPr/>
          </a:p>
        </p:txBody>
      </p:sp>
      <p:sp>
        <p:nvSpPr>
          <p:cNvPr id="895" name="Shape 895"/>
          <p:cNvSpPr/>
          <p:nvPr>
            <p:ph type="body" sz="quarter" idx="1"/>
          </p:nvPr>
        </p:nvSpPr>
        <p:spPr>
          <a:prstGeom prst="rect">
            <a:avLst/>
          </a:prstGeom>
        </p:spPr>
        <p:txBody>
          <a:bodyPr/>
          <a:lstStyle/>
          <a:p>
            <a:pPr/>
          </a:p>
          <a:p>
            <a:pPr/>
            <a:r>
              <a:t>Works for you – because it gives you a structure to write to</a:t>
            </a:r>
          </a:p>
          <a:p>
            <a:pPr/>
            <a:r>
              <a:t>Works for your client – because it makes the reports easier to navigate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p>
          <a:p>
            <a:pPr/>
            <a:r>
              <a:t>First, the people you’re talking to aren’t experts.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4" name="Shape 904"/>
          <p:cNvSpPr/>
          <p:nvPr>
            <p:ph type="sldImg"/>
          </p:nvPr>
        </p:nvSpPr>
        <p:spPr>
          <a:prstGeom prst="rect">
            <a:avLst/>
          </a:prstGeom>
        </p:spPr>
        <p:txBody>
          <a:bodyPr/>
          <a:lstStyle/>
          <a:p>
            <a:pPr/>
          </a:p>
        </p:txBody>
      </p:sp>
      <p:sp>
        <p:nvSpPr>
          <p:cNvPr id="905" name="Shape 905"/>
          <p:cNvSpPr/>
          <p:nvPr>
            <p:ph type="body" sz="quarter" idx="1"/>
          </p:nvPr>
        </p:nvSpPr>
        <p:spPr>
          <a:prstGeom prst="rect">
            <a:avLst/>
          </a:prstGeom>
        </p:spPr>
        <p:txBody>
          <a:bodyPr/>
          <a:lstStyle/>
          <a:p>
            <a:pPr/>
            <a:r>
              <a:t>From a glossary – the thing that’s meant to explain the complicated thing.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0" name="Shape 910"/>
          <p:cNvSpPr/>
          <p:nvPr>
            <p:ph type="sldImg"/>
          </p:nvPr>
        </p:nvSpPr>
        <p:spPr>
          <a:prstGeom prst="rect">
            <a:avLst/>
          </a:prstGeom>
        </p:spPr>
        <p:txBody>
          <a:bodyPr/>
          <a:lstStyle/>
          <a:p>
            <a:pPr/>
          </a:p>
        </p:txBody>
      </p:sp>
      <p:sp>
        <p:nvSpPr>
          <p:cNvPr id="911" name="Shape 911"/>
          <p:cNvSpPr/>
          <p:nvPr>
            <p:ph type="body" sz="quarter" idx="1"/>
          </p:nvPr>
        </p:nvSpPr>
        <p:spPr>
          <a:prstGeom prst="rect">
            <a:avLst/>
          </a:prstGeom>
        </p:spPr>
        <p:txBody>
          <a:bodyPr/>
          <a:lstStyle/>
          <a:p>
            <a:pPr defTabSz="457200"/>
            <a:r>
              <a:t>This is Jimmy. He’s not a scientist. He runs a juice bar round the corner from our office. </a:t>
            </a:r>
          </a:p>
          <a:p>
            <a:pPr defTabSz="457200"/>
          </a:p>
          <a:p>
            <a:pPr defTabSz="457200"/>
            <a:r>
              <a:t>We went round with a camera crew a couple of years ago asking people about pensions – a surefire way to suck the joy out of someone’s lunch hour. </a:t>
            </a:r>
          </a:p>
          <a:p>
            <a:pPr defTabSz="457200"/>
          </a:p>
          <a:p>
            <a:pPr defTabSz="457200"/>
            <a:r>
              <a:t>When we talked to Jimmy, we asked him if he could tell us what an annuity was. </a:t>
            </a:r>
          </a:p>
          <a:p>
            <a:pPr defTabSz="457200"/>
          </a:p>
          <a:p>
            <a:pPr defTabSz="457200"/>
            <a:r>
              <a:t>He said: I can’t signify the naming as such. You’d have to explain that as to the differential on both of the questions you’ve asked. </a:t>
            </a:r>
          </a:p>
          <a:p>
            <a:pPr defTabSz="457200"/>
          </a:p>
          <a:p>
            <a:pPr defTabSz="457200"/>
            <a:r>
              <a:t>I’m pretty sure he never normally talks like this. But when we started talking to him in pensions speak, he started to try to talk it back to us. In fact, we found most people we talked to fell into a kind of garbled financial speak. </a:t>
            </a:r>
          </a:p>
          <a:p>
            <a:pPr/>
          </a:p>
          <a:p>
            <a:pPr/>
            <a:r>
              <a:t>So how we talk to people affects the way they talk back to us. When we’re asking them to make a tough decision or fill in a form, we don’t want them in this mindset.</a:t>
            </a:r>
          </a:p>
          <a:p>
            <a:pPr/>
          </a:p>
          <a:p>
            <a:pPr/>
            <a:r>
              <a:t>Is it in any wonder we’re turning people’s brains into cheesecake when you read definitions like this?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p>
            <a:pPr>
              <a:defRPr b="1"/>
            </a:pPr>
            <a:r>
              <a:t>We do that by helping organisations write and talk in a way that’s clear, vivid and real</a:t>
            </a:r>
            <a:r>
              <a:t>…</a:t>
            </a:r>
          </a:p>
          <a:p>
            <a:pPr/>
            <a:r>
              <a:t>We work with lots of experts. The problem is that it’s hard for experts to talk to people who know and care less than them. They say too little, because they assume the other person knows more than they do. They say too much or too little or use jargon. Their communication gets complex, dull and abstract – meaning it leaves people cold. </a:t>
            </a:r>
          </a:p>
          <a:p>
            <a:pPr/>
          </a:p>
          <a:p>
            <a:pPr marL="171450" indent="-171450">
              <a:buSzPct val="100000"/>
              <a:buFont typeface="Arial"/>
              <a:buChar char="•"/>
            </a:pPr>
            <a:r>
              <a:t>So we specialise in words (and how they bring people together)</a:t>
            </a:r>
          </a:p>
          <a:p>
            <a:pPr marL="171450" indent="-171450">
              <a:buSzPct val="100000"/>
              <a:buFont typeface="Arial"/>
              <a:buChar char="•"/>
            </a:pPr>
            <a:r>
              <a:t>We think forensically about how language shapes the way people react to you</a:t>
            </a:r>
          </a:p>
          <a:p>
            <a:pPr marL="171450" indent="-171450">
              <a:buSzPct val="100000"/>
              <a:buFont typeface="Arial"/>
              <a:buChar char="•"/>
            </a:pPr>
            <a:r>
              <a:t>We talk about why words matter (and how they affect our world)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5" name="Shape 915"/>
          <p:cNvSpPr/>
          <p:nvPr>
            <p:ph type="sldImg"/>
          </p:nvPr>
        </p:nvSpPr>
        <p:spPr>
          <a:prstGeom prst="rect">
            <a:avLst/>
          </a:prstGeom>
        </p:spPr>
        <p:txBody>
          <a:bodyPr/>
          <a:lstStyle/>
          <a:p>
            <a:pPr/>
          </a:p>
        </p:txBody>
      </p:sp>
      <p:sp>
        <p:nvSpPr>
          <p:cNvPr id="916" name="Shape 916"/>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p>
          <a:p>
            <a:pPr/>
            <a:r>
              <a:t>Firstly, the people you’re talking to aren’t experts.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p>
            <a:pPr>
              <a:defRPr sz="1200">
                <a:latin typeface="Arial"/>
                <a:ea typeface="Arial"/>
                <a:cs typeface="Arial"/>
                <a:sym typeface="Arial"/>
              </a:defRPr>
            </a:pPr>
          </a:p>
          <a:p>
            <a:pPr>
              <a:defRPr sz="1200">
                <a:latin typeface="Arial"/>
                <a:ea typeface="Arial"/>
                <a:cs typeface="Arial"/>
                <a:sym typeface="Arial"/>
              </a:defRPr>
            </a:pPr>
            <a:r>
              <a:t>Repeat each word as people call them out, to make sure everyone has heard them, and to encourage people to join in. People normally say words like sand, sun, deckchairs, donkey, holiday, fun.</a:t>
            </a:r>
          </a:p>
          <a:p>
            <a:pPr>
              <a:defRPr sz="1200">
                <a:latin typeface="Arial"/>
                <a:ea typeface="Arial"/>
                <a:cs typeface="Arial"/>
                <a:sym typeface="Arial"/>
              </a:defRPr>
            </a:pPr>
            <a:r>
              <a:t> </a:t>
            </a:r>
          </a:p>
          <a:p>
            <a:pPr>
              <a:defRPr sz="1200">
                <a:latin typeface="Arial"/>
                <a:ea typeface="Arial"/>
                <a:cs typeface="Arial"/>
                <a:sym typeface="Arial"/>
              </a:defRPr>
            </a:pPr>
            <a:r>
              <a:t>Then ask them to call out words for the next slide.</a:t>
            </a:r>
            <a:r>
              <a:rPr sz="2200">
                <a:latin typeface="+mn-lt"/>
                <a:ea typeface="+mn-ea"/>
                <a:cs typeface="+mn-cs"/>
                <a:sym typeface="Lucida Grande"/>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5" name="Shape 925"/>
          <p:cNvSpPr/>
          <p:nvPr>
            <p:ph type="sldImg"/>
          </p:nvPr>
        </p:nvSpPr>
        <p:spPr>
          <a:prstGeom prst="rect">
            <a:avLst/>
          </a:prstGeom>
        </p:spPr>
        <p:txBody>
          <a:bodyPr/>
          <a:lstStyle/>
          <a:p>
            <a:pPr/>
          </a:p>
        </p:txBody>
      </p:sp>
      <p:sp>
        <p:nvSpPr>
          <p:cNvPr id="926" name="Shape 926"/>
          <p:cNvSpPr/>
          <p:nvPr>
            <p:ph type="body" sz="quarter" idx="1"/>
          </p:nvPr>
        </p:nvSpPr>
        <p:spPr>
          <a:prstGeom prst="rect">
            <a:avLst/>
          </a:prstGeom>
        </p:spPr>
        <p:txBody>
          <a:bodyPr/>
          <a:lstStyle/>
          <a:p>
            <a:pPr>
              <a:defRPr sz="1200">
                <a:latin typeface="Arial"/>
                <a:ea typeface="Arial"/>
                <a:cs typeface="Arial"/>
                <a:sym typeface="Arial"/>
              </a:defRPr>
            </a:pPr>
          </a:p>
          <a:p>
            <a:pPr>
              <a:defRPr sz="1200">
                <a:latin typeface="Arial"/>
                <a:ea typeface="Arial"/>
                <a:cs typeface="Arial"/>
                <a:sym typeface="Arial"/>
              </a:defRPr>
            </a:pPr>
            <a:r>
              <a:t>Again, repeat each word as people call them out. People normally say things like cliffs, geography field trip, school, rain.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1" name="Shape 931"/>
          <p:cNvSpPr/>
          <p:nvPr>
            <p:ph type="sldImg"/>
          </p:nvPr>
        </p:nvSpPr>
        <p:spPr>
          <a:prstGeom prst="rect">
            <a:avLst/>
          </a:prstGeom>
        </p:spPr>
        <p:txBody>
          <a:bodyPr/>
          <a:lstStyle/>
          <a:p>
            <a:pPr/>
          </a:p>
        </p:txBody>
      </p:sp>
      <p:sp>
        <p:nvSpPr>
          <p:cNvPr id="932" name="Shape 932"/>
          <p:cNvSpPr/>
          <p:nvPr>
            <p:ph type="body" sz="quarter" idx="1"/>
          </p:nvPr>
        </p:nvSpPr>
        <p:spPr>
          <a:prstGeom prst="rect">
            <a:avLst/>
          </a:prstGeom>
        </p:spPr>
        <p:txBody>
          <a:bodyPr/>
          <a:lstStyle/>
          <a:p>
            <a:pPr/>
            <a:r>
              <a:t>When you think about it, ‘seaside’ and ‘coastal region’ mean the same thing – it’s where the wet bit meets the dry bit. </a:t>
            </a:r>
          </a:p>
          <a:p>
            <a:pPr/>
            <a:r>
              <a:t>But the words ‘seaside’ and ‘coastal region’ make us think of very different things. They make us feel very different</a:t>
            </a:r>
          </a:p>
          <a:p>
            <a:pPr defTabSz="457200">
              <a:defRPr sz="1200">
                <a:latin typeface="Arial"/>
                <a:ea typeface="Arial"/>
                <a:cs typeface="Arial"/>
                <a:sym typeface="Arial"/>
              </a:defRPr>
            </a:pPr>
          </a:p>
          <a:p>
            <a:pPr defTabSz="457200">
              <a:defRPr sz="1200">
                <a:latin typeface="Arial"/>
                <a:ea typeface="Arial"/>
                <a:cs typeface="Arial"/>
                <a:sym typeface="Arial"/>
              </a:defRPr>
            </a:pPr>
            <a:r>
              <a:t>Explain that ‘resonant words’ are ones that, because of our life experience, mean something positive to us. They play on positive associations and memories. We tend to use them in conversation, but businesses often choose less resonant words – ‘assistance’ instead of ‘help’. But no one who was in trouble would ever call out ‘Assistance! Assistance!’. ‘Children in need’ not ‘minors who require some assistance’. So we should choose resonant words to build relationships with our customers.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7" name="Shape 937"/>
          <p:cNvSpPr/>
          <p:nvPr>
            <p:ph type="sldImg"/>
          </p:nvPr>
        </p:nvSpPr>
        <p:spPr>
          <a:prstGeom prst="rect">
            <a:avLst/>
          </a:prstGeom>
        </p:spPr>
        <p:txBody>
          <a:bodyPr/>
          <a:lstStyle/>
          <a:p>
            <a:pPr/>
          </a:p>
        </p:txBody>
      </p:sp>
      <p:sp>
        <p:nvSpPr>
          <p:cNvPr id="938" name="Shape 938"/>
          <p:cNvSpPr/>
          <p:nvPr>
            <p:ph type="body" sz="quarter" idx="1"/>
          </p:nvPr>
        </p:nvSpPr>
        <p:spPr>
          <a:prstGeom prst="rect">
            <a:avLst/>
          </a:prstGeom>
        </p:spPr>
        <p:txBody>
          <a:bodyPr/>
          <a:lstStyle/>
          <a:p>
            <a:pPr/>
            <a:r>
              <a:t>RESONANT WORDS EXAMPLE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3" name="Shape 943"/>
          <p:cNvSpPr/>
          <p:nvPr>
            <p:ph type="sldImg"/>
          </p:nvPr>
        </p:nvSpPr>
        <p:spPr>
          <a:prstGeom prst="rect">
            <a:avLst/>
          </a:prstGeom>
        </p:spPr>
        <p:txBody>
          <a:bodyPr/>
          <a:lstStyle/>
          <a:p>
            <a:pPr/>
          </a:p>
        </p:txBody>
      </p:sp>
      <p:sp>
        <p:nvSpPr>
          <p:cNvPr id="944" name="Shape 944"/>
          <p:cNvSpPr/>
          <p:nvPr>
            <p:ph type="body" sz="quarter" idx="1"/>
          </p:nvPr>
        </p:nvSpPr>
        <p:spPr>
          <a:prstGeom prst="rect">
            <a:avLst/>
          </a:prstGeom>
        </p:spPr>
        <p:txBody>
          <a:bodyPr/>
          <a:lstStyle/>
          <a:p>
            <a:pPr/>
            <a:r>
              <a:t>RESONANT WORDS EXAMPLE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9" name="Shape 949"/>
          <p:cNvSpPr/>
          <p:nvPr>
            <p:ph type="sldImg"/>
          </p:nvPr>
        </p:nvSpPr>
        <p:spPr>
          <a:prstGeom prst="rect">
            <a:avLst/>
          </a:prstGeom>
        </p:spPr>
        <p:txBody>
          <a:bodyPr/>
          <a:lstStyle/>
          <a:p>
            <a:pPr/>
          </a:p>
        </p:txBody>
      </p:sp>
      <p:sp>
        <p:nvSpPr>
          <p:cNvPr id="950" name="Shape 950"/>
          <p:cNvSpPr/>
          <p:nvPr>
            <p:ph type="body" sz="quarter" idx="1"/>
          </p:nvPr>
        </p:nvSpPr>
        <p:spPr>
          <a:prstGeom prst="rect">
            <a:avLst/>
          </a:prstGeom>
        </p:spPr>
        <p:txBody>
          <a:bodyPr/>
          <a:lstStyle/>
          <a:p>
            <a:pPr/>
            <a:r>
              <a:t>RESONANT WORDS EXAMPLE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8" name="Shape 958"/>
          <p:cNvSpPr/>
          <p:nvPr>
            <p:ph type="sldImg"/>
          </p:nvPr>
        </p:nvSpPr>
        <p:spPr>
          <a:prstGeom prst="rect">
            <a:avLst/>
          </a:prstGeom>
        </p:spPr>
        <p:txBody>
          <a:bodyPr/>
          <a:lstStyle/>
          <a:p>
            <a:pPr/>
          </a:p>
        </p:txBody>
      </p:sp>
      <p:sp>
        <p:nvSpPr>
          <p:cNvPr id="959" name="Shape 959"/>
          <p:cNvSpPr/>
          <p:nvPr>
            <p:ph type="body" sz="quarter" idx="1"/>
          </p:nvPr>
        </p:nvSpPr>
        <p:spPr>
          <a:prstGeom prst="rect">
            <a:avLst/>
          </a:prstGeom>
        </p:spPr>
        <p:txBody>
          <a:bodyPr/>
          <a:lstStyle/>
          <a:p>
            <a:pPr/>
            <a:r>
              <a:t>He’s Danny Oppenheimer, professor of Psychology at UCLA. He won something called the Ignobel Prize – a pun on Nobel and Ignoble – remember that if you have to explain your puns, they’re probably not good enough. Anyway, the prize is awarded for research that makes you laugh then makes you think. Danny won it for a research study called</a:t>
            </a: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r>
              <a:t>Consequences of Erudite Vernacular Utilized Irrespective Of Necessity, 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8" name="Shape 968"/>
          <p:cNvSpPr/>
          <p:nvPr>
            <p:ph type="sldImg"/>
          </p:nvPr>
        </p:nvSpPr>
        <p:spPr>
          <a:prstGeom prst="rect">
            <a:avLst/>
          </a:prstGeom>
        </p:spPr>
        <p:txBody>
          <a:bodyPr/>
          <a:lstStyle/>
          <a:p>
            <a:pPr/>
          </a:p>
        </p:txBody>
      </p:sp>
      <p:sp>
        <p:nvSpPr>
          <p:cNvPr id="969" name="Shape 969"/>
          <p:cNvSpPr/>
          <p:nvPr>
            <p:ph type="body" sz="quarter" idx="1"/>
          </p:nvPr>
        </p:nvSpPr>
        <p:spPr>
          <a:prstGeom prst="rect">
            <a:avLst/>
          </a:prstGeom>
        </p:spPr>
        <p:txBody>
          <a:bodyPr/>
          <a:lstStyle/>
          <a:p>
            <a:pPr/>
            <a:r>
              <a:t>Problems with using long words needlessly.</a:t>
            </a:r>
          </a:p>
          <a:p>
            <a:pPr/>
          </a:p>
          <a:p>
            <a:pPr defTabSz="457200">
              <a:defRPr b="1" sz="1200">
                <a:latin typeface="Franklin Gothic Medium"/>
                <a:ea typeface="Franklin Gothic Medium"/>
                <a:cs typeface="Franklin Gothic Medium"/>
                <a:sym typeface="Franklin Gothic Medium"/>
              </a:defRPr>
            </a:pPr>
            <a:r>
              <a:t>Daniel Oppenheimer invented an algorithm that would trawl through people’s applications to university, or their essays, and play around with the words they used – creating whole essays full of highly complex words, moderately complex words and short, not very complex at all words. The applications and the essays had the same content and structure. All that changed was the vocabulary.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4" name="Shape 814"/>
          <p:cNvSpPr/>
          <p:nvPr>
            <p:ph type="sldImg"/>
          </p:nvPr>
        </p:nvSpPr>
        <p:spPr>
          <a:prstGeom prst="rect">
            <a:avLst/>
          </a:prstGeom>
        </p:spPr>
        <p:txBody>
          <a:bodyPr/>
          <a:lstStyle/>
          <a:p>
            <a:pPr/>
          </a:p>
        </p:txBody>
      </p:sp>
      <p:sp>
        <p:nvSpPr>
          <p:cNvPr id="815" name="Shape 815"/>
          <p:cNvSpPr/>
          <p:nvPr>
            <p:ph type="body" sz="quarter" idx="1"/>
          </p:nvPr>
        </p:nvSpPr>
        <p:spPr>
          <a:prstGeom prst="rect">
            <a:avLst/>
          </a:prstGeom>
        </p:spPr>
        <p:txBody>
          <a:bodyPr/>
          <a:lstStyle/>
          <a:p>
            <a:pPr defTabSz="457200"/>
          </a:p>
          <a:p>
            <a:pPr defTabSz="457200"/>
          </a:p>
          <a:p>
            <a:pPr defTabSz="457200"/>
            <a:r>
              <a:t>The way we talk to people shapes the way they react to us. And that drives the result you get. </a:t>
            </a:r>
          </a:p>
          <a:p>
            <a:pPr defTabSz="457200"/>
          </a:p>
          <a:p>
            <a:pPr defTabSz="457200"/>
            <a:r>
              <a:t>We know that the words people use can make us feel differently. We know this is true in our personal lives, as well as in business. For instance, imagine someone walks into your living room</a:t>
            </a:r>
            <a: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7" name="Shape 977"/>
          <p:cNvSpPr/>
          <p:nvPr>
            <p:ph type="sldImg"/>
          </p:nvPr>
        </p:nvSpPr>
        <p:spPr>
          <a:prstGeom prst="rect">
            <a:avLst/>
          </a:prstGeom>
        </p:spPr>
        <p:txBody>
          <a:bodyPr/>
          <a:lstStyle/>
          <a:p>
            <a:pPr/>
          </a:p>
        </p:txBody>
      </p:sp>
      <p:sp>
        <p:nvSpPr>
          <p:cNvPr id="978" name="Shape 978"/>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r>
              <a:t>People rated the shorter words highest and the highly complex words lowest. And they thought the essay with shorter words was more fluent. </a:t>
            </a: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“Contrary to prevailing wisdom, increasing the complexity of a text does not cause an essay’s author to seem more intelligent. In fact, the opposite appears to be true…Complexity neither disguised the shortcomings of poor essays, nor enhanced the appeal of high-quality essays. The mediation analysis suggests that the reason that simple texts are viewed more positively than complex texts was due to fluency. Complex texts are difficult to read, which in turn…lowers judgements of an author’s intelligence.”</a:t>
            </a: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So if we are trying to sound clever either consciously or subconsciously, it’s having the opposite effect to the one we want. </a:t>
            </a: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And here’s the kicker – the applications with short words in were more likely to be accepted. The essays with shorter words got higher marks. If we want to get the best results, we have to listen. </a:t>
            </a:r>
          </a:p>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There’s another great reason of course – and that’s that our audiences might prefer it too. It seems intuitively obvious that an unsophisticated audience will prefer a simpler message – because of clarity, comprehension, even reading age – but our last scientist found out that sophisticated audiences </a:t>
            </a:r>
            <a:r>
              <a:t>prefer simple language too. </a:t>
            </a:r>
          </a:p>
          <a:p>
            <a:pPr defTabSz="457200">
              <a:defRPr b="1" sz="1200">
                <a:latin typeface="Franklin Gothic Medium"/>
                <a:ea typeface="Franklin Gothic Medium"/>
                <a:cs typeface="Franklin Gothic Medium"/>
                <a:sym typeface="Franklin Gothic Medium"/>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r>
              <a:t>His name’s Christopher Trudeau. He’s a professor at the Thomas M Cooley Law School at Michigan State University.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p>
            <a:pPr>
              <a:defRPr b="1" sz="1200">
                <a:latin typeface="Franklin Gothic Medium"/>
                <a:ea typeface="Franklin Gothic Medium"/>
                <a:cs typeface="Franklin Gothic Medium"/>
                <a:sym typeface="Franklin Gothic Medium"/>
              </a:defRPr>
            </a:pPr>
            <a:r>
              <a:t>We also sometimes get told that that a conversational style means ‘dumbing down’. Or that a particular audience is highly educated and therefore want complex language. In fact, Trudeau’s research shows the opposite is true.</a:t>
            </a:r>
          </a:p>
          <a:p>
            <a:pPr>
              <a:defRPr b="1" sz="1200">
                <a:latin typeface="Franklin Gothic Medium"/>
                <a:ea typeface="Franklin Gothic Medium"/>
                <a:cs typeface="Franklin Gothic Medium"/>
                <a:sym typeface="Franklin Gothic Medium"/>
              </a:defRPr>
            </a:pPr>
            <a:r>
              <a:t> </a:t>
            </a:r>
          </a:p>
          <a:p>
            <a:pPr>
              <a:defRPr b="1" sz="1200">
                <a:latin typeface="Franklin Gothic Medium"/>
                <a:ea typeface="Franklin Gothic Medium"/>
                <a:cs typeface="Franklin Gothic Medium"/>
                <a:sym typeface="Franklin Gothic Medium"/>
              </a:defRPr>
            </a:pPr>
            <a:r>
              <a:t>Traditional legal language is about as complex and formal as you get. Trudeau looked at whether clients, potential clients and the public preferred the traditional approach or plain language. Perhaps not surprisingly, they overwhelmingly preferred plain language. </a:t>
            </a:r>
          </a:p>
          <a:p>
            <a:pPr>
              <a:defRPr b="1" sz="1200">
                <a:latin typeface="Franklin Gothic Medium"/>
                <a:ea typeface="Franklin Gothic Medium"/>
                <a:cs typeface="Franklin Gothic Medium"/>
                <a:sym typeface="Franklin Gothic Medium"/>
              </a:defRPr>
            </a:pPr>
            <a:r>
              <a:t> </a:t>
            </a:r>
          </a:p>
          <a:p>
            <a:pPr>
              <a:defRPr b="1" sz="1200">
                <a:latin typeface="Franklin Gothic Medium"/>
                <a:ea typeface="Franklin Gothic Medium"/>
                <a:cs typeface="Franklin Gothic Medium"/>
                <a:sym typeface="Franklin Gothic Medium"/>
              </a:defRPr>
            </a:pPr>
            <a:r>
              <a:t>But Trudeau was more surprised by his findings on the link between respondents’ level of education and their preference for plain language. He’d assumed that the lower the respondent’s education, the more likely they were to prefer the plain language version. But the opposite proved to be true.</a:t>
            </a:r>
          </a:p>
          <a:p>
            <a:pPr>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r>
              <a:t>He’s made it his life’s work to stamp out legalese. </a:t>
            </a:r>
            <a:r>
              <a:rPr b="0" sz="2200">
                <a:latin typeface="+mn-lt"/>
                <a:ea typeface="+mn-ea"/>
                <a:cs typeface="+mn-cs"/>
                <a:sym typeface="Lucida Grande"/>
              </a:rPr>
              <a:t>He now teaches legal drafting.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3" name="Shape 993"/>
          <p:cNvSpPr/>
          <p:nvPr>
            <p:ph type="sldImg"/>
          </p:nvPr>
        </p:nvSpPr>
        <p:spPr>
          <a:prstGeom prst="rect">
            <a:avLst/>
          </a:prstGeom>
        </p:spPr>
        <p:txBody>
          <a:bodyPr/>
          <a:lstStyle/>
          <a:p>
            <a:pPr/>
          </a:p>
        </p:txBody>
      </p:sp>
      <p:sp>
        <p:nvSpPr>
          <p:cNvPr id="994" name="Shape 994"/>
          <p:cNvSpPr/>
          <p:nvPr>
            <p:ph type="body" sz="quarter" idx="1"/>
          </p:nvPr>
        </p:nvSpPr>
        <p:spPr>
          <a:prstGeom prst="rect">
            <a:avLst/>
          </a:prstGeom>
        </p:spPr>
        <p:txBody>
          <a:bodyPr/>
          <a:lstStyle/>
          <a:p>
            <a:pPr>
              <a:defRPr b="1" sz="1200">
                <a:latin typeface="Franklin Gothic Medium"/>
                <a:ea typeface="Franklin Gothic Medium"/>
                <a:cs typeface="Franklin Gothic Medium"/>
                <a:sym typeface="Franklin Gothic Medium"/>
              </a:defRPr>
            </a:pPr>
            <a:r>
              <a:t>QUOTES</a:t>
            </a:r>
          </a:p>
          <a:p>
            <a:pPr>
              <a:defRPr b="1" sz="1200">
                <a:latin typeface="Franklin Gothic Medium"/>
                <a:ea typeface="Franklin Gothic Medium"/>
                <a:cs typeface="Franklin Gothic Medium"/>
                <a:sym typeface="Franklin Gothic Medium"/>
              </a:defRPr>
            </a:pPr>
            <a:r>
              <a:t> </a:t>
            </a:r>
          </a:p>
          <a:p>
            <a:pPr>
              <a:defRPr b="1" sz="1200">
                <a:latin typeface="Franklin Gothic Medium"/>
                <a:ea typeface="Franklin Gothic Medium"/>
                <a:cs typeface="Franklin Gothic Medium"/>
                <a:sym typeface="Franklin Gothic Medium"/>
              </a:defRPr>
            </a:pPr>
            <a:r>
              <a:t>Clear, simple language </a:t>
            </a:r>
            <a:r>
              <a:t>is not dumbing down. Educated people know what’s clear and they appreciate it.</a:t>
            </a:r>
          </a:p>
          <a:p>
            <a:pPr/>
          </a:p>
          <a:p>
            <a:pPr/>
            <a:r>
              <a:t>Last, a quick history lesson</a:t>
            </a: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8" name="Shape 998"/>
          <p:cNvSpPr/>
          <p:nvPr>
            <p:ph type="sldImg"/>
          </p:nvPr>
        </p:nvSpPr>
        <p:spPr>
          <a:prstGeom prst="rect">
            <a:avLst/>
          </a:prstGeom>
        </p:spPr>
        <p:txBody>
          <a:bodyPr/>
          <a:lstStyle/>
          <a:p>
            <a:pPr/>
          </a:p>
        </p:txBody>
      </p:sp>
      <p:sp>
        <p:nvSpPr>
          <p:cNvPr id="999" name="Shape 999"/>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a:defRPr>
                <a:latin typeface="Arial"/>
                <a:ea typeface="Arial"/>
                <a:cs typeface="Arial"/>
                <a:sym typeface="Arial"/>
              </a:defRPr>
            </a:pPr>
            <a:r>
              <a:t>Using verbs instead of abstract nouns help us to ’put people in’ to our writing.</a:t>
            </a:r>
          </a:p>
          <a:p>
            <a:pPr>
              <a:defRPr>
                <a:latin typeface="Arial"/>
                <a:ea typeface="Arial"/>
                <a:cs typeface="Arial"/>
                <a:sym typeface="Arial"/>
              </a:defRPr>
            </a:pPr>
          </a:p>
          <a:p>
            <a:pPr>
              <a:defRPr>
                <a:latin typeface="Arial"/>
                <a:ea typeface="Arial"/>
                <a:cs typeface="Arial"/>
                <a:sym typeface="Arial"/>
              </a:defRPr>
            </a:pPr>
            <a:r>
              <a:t>Nouns are things. Table, lorry, dog, umbrella are all examples of nouns. They are things you could touch, if you wanted to. </a:t>
            </a:r>
          </a:p>
          <a:p>
            <a:pPr>
              <a:defRPr>
                <a:latin typeface="Arial"/>
                <a:ea typeface="Arial"/>
                <a:cs typeface="Arial"/>
                <a:sym typeface="Arial"/>
              </a:defRPr>
            </a:pPr>
          </a:p>
          <a:p>
            <a:pPr>
              <a:defRPr>
                <a:latin typeface="Arial"/>
                <a:ea typeface="Arial"/>
                <a:cs typeface="Arial"/>
                <a:sym typeface="Arial"/>
              </a:defRPr>
            </a:pPr>
            <a:r>
              <a:t>Abstract nouns are things you can’t touch. They often represent big ideas. Like these</a:t>
            </a:r>
            <a: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9" name="Shape 1009"/>
          <p:cNvSpPr/>
          <p:nvPr>
            <p:ph type="sldImg"/>
          </p:nvPr>
        </p:nvSpPr>
        <p:spPr>
          <a:prstGeom prst="rect">
            <a:avLst/>
          </a:prstGeom>
        </p:spPr>
        <p:txBody>
          <a:bodyPr/>
          <a:lstStyle/>
          <a:p>
            <a:pPr/>
          </a:p>
        </p:txBody>
      </p:sp>
      <p:sp>
        <p:nvSpPr>
          <p:cNvPr id="1010" name="Shape 1010"/>
          <p:cNvSpPr/>
          <p:nvPr>
            <p:ph type="body" sz="quarter" idx="1"/>
          </p:nvPr>
        </p:nvSpPr>
        <p:spPr>
          <a:prstGeom prst="rect">
            <a:avLst/>
          </a:prstGeom>
        </p:spPr>
        <p:txBody>
          <a:bodyPr/>
          <a:lstStyle/>
          <a:p>
            <a:pPr>
              <a:defRPr>
                <a:latin typeface="Arial"/>
                <a:ea typeface="Arial"/>
                <a:cs typeface="Arial"/>
                <a:sym typeface="Arial"/>
              </a:defRPr>
            </a:pPr>
            <a:r>
              <a:t>So these are abstract nouns. They’re not always bad. They can describe big, lofty, great ideas like love, heroism, imagination.</a:t>
            </a:r>
          </a:p>
          <a:p>
            <a:pPr>
              <a:defRPr>
                <a:latin typeface="Arial"/>
                <a:ea typeface="Arial"/>
                <a:cs typeface="Arial"/>
                <a:sym typeface="Arial"/>
              </a:defRPr>
            </a:pPr>
            <a:r>
              <a:t>But, big organisations use certain kinds of abstract nouns all the time, like these</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0" name="Shape 1020"/>
          <p:cNvSpPr/>
          <p:nvPr>
            <p:ph type="sldImg"/>
          </p:nvPr>
        </p:nvSpPr>
        <p:spPr>
          <a:prstGeom prst="rect">
            <a:avLst/>
          </a:prstGeom>
        </p:spPr>
        <p:txBody>
          <a:bodyPr/>
          <a:lstStyle/>
          <a:p>
            <a:pPr/>
          </a:p>
        </p:txBody>
      </p:sp>
      <p:sp>
        <p:nvSpPr>
          <p:cNvPr id="1021" name="Shape 1021"/>
          <p:cNvSpPr/>
          <p:nvPr>
            <p:ph type="body" sz="quarter" idx="1"/>
          </p:nvPr>
        </p:nvSpPr>
        <p:spPr>
          <a:prstGeom prst="rect">
            <a:avLst/>
          </a:prstGeom>
        </p:spPr>
        <p:txBody>
          <a:bodyPr/>
          <a:lstStyle>
            <a:lvl1pPr defTabSz="457200">
              <a:defRPr>
                <a:latin typeface="Arial"/>
                <a:ea typeface="Arial"/>
                <a:cs typeface="Arial"/>
                <a:sym typeface="Arial"/>
              </a:defRPr>
            </a:lvl1pPr>
          </a:lstStyle>
          <a:p>
            <a:pPr/>
            <a:r>
              <a:t>You’ll notice a lot of these end in –tion or –ment.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1" name="Shape 1031"/>
          <p:cNvSpPr/>
          <p:nvPr>
            <p:ph type="sldImg"/>
          </p:nvPr>
        </p:nvSpPr>
        <p:spPr>
          <a:prstGeom prst="rect">
            <a:avLst/>
          </a:prstGeom>
        </p:spPr>
        <p:txBody>
          <a:bodyPr/>
          <a:lstStyle/>
          <a:p>
            <a:pPr/>
          </a:p>
        </p:txBody>
      </p:sp>
      <p:sp>
        <p:nvSpPr>
          <p:cNvPr id="1032" name="Shape 1032"/>
          <p:cNvSpPr/>
          <p:nvPr>
            <p:ph type="body" sz="quarter" idx="1"/>
          </p:nvPr>
        </p:nvSpPr>
        <p:spPr>
          <a:prstGeom prst="rect">
            <a:avLst/>
          </a:prstGeom>
        </p:spPr>
        <p:txBody>
          <a:bodyPr/>
          <a:lstStyle/>
          <a:p>
            <a:pPr/>
            <a:r>
              <a:t>These are the kinds of abstract nouns that crop up in your writing examples.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6" name="Shape 1036"/>
          <p:cNvSpPr/>
          <p:nvPr>
            <p:ph type="sldImg"/>
          </p:nvPr>
        </p:nvSpPr>
        <p:spPr>
          <a:prstGeom prst="rect">
            <a:avLst/>
          </a:prstGeom>
        </p:spPr>
        <p:txBody>
          <a:bodyPr/>
          <a:lstStyle/>
          <a:p>
            <a:pPr/>
          </a:p>
        </p:txBody>
      </p:sp>
      <p:sp>
        <p:nvSpPr>
          <p:cNvPr id="1037" name="Shape 1037"/>
          <p:cNvSpPr/>
          <p:nvPr>
            <p:ph type="body" sz="quarter" idx="1"/>
          </p:nvPr>
        </p:nvSpPr>
        <p:spPr>
          <a:prstGeom prst="rect">
            <a:avLst/>
          </a:prstGeom>
        </p:spPr>
        <p:txBody>
          <a:bodyPr/>
          <a:lstStyle/>
          <a:p>
            <a:pPr defTabSz="457200">
              <a:defRPr>
                <a:latin typeface="Arial"/>
                <a:ea typeface="Arial"/>
                <a:cs typeface="Arial"/>
                <a:sym typeface="Arial"/>
              </a:defRPr>
            </a:pPr>
            <a:r>
              <a:t>Here are two abstract nouns. They end in –tion and –ment. A lot of abstract nouns that have this kind of ending are based on verbs. That makes them quite easy to spot.</a:t>
            </a:r>
          </a:p>
          <a:p>
            <a:pPr defTabSz="457200">
              <a:defRPr>
                <a:latin typeface="Arial"/>
                <a:ea typeface="Arial"/>
                <a:cs typeface="Arial"/>
                <a:sym typeface="Arial"/>
              </a:defRPr>
            </a:pPr>
          </a:p>
          <a:p>
            <a:pPr defTabSz="457200">
              <a:defRPr>
                <a:latin typeface="Arial"/>
                <a:ea typeface="Arial"/>
                <a:cs typeface="Arial"/>
                <a:sym typeface="Arial"/>
              </a:defRPr>
            </a:pPr>
            <a:r>
              <a:t>For example, ‘preparation’ is based on the verb ‘to prepare. We can turn it back in to a verb like this. Suddenly, we’re suggesting that there is someone involved – someone is ‘preparing’ But they’re preparing for a ‘thing’, not preparing to DO something.</a:t>
            </a:r>
          </a:p>
          <a:p>
            <a:pPr defTabSz="457200">
              <a:defRPr>
                <a:latin typeface="Arial"/>
                <a:ea typeface="Arial"/>
                <a:cs typeface="Arial"/>
                <a:sym typeface="Arial"/>
              </a:defRPr>
            </a:pPr>
          </a:p>
          <a:p>
            <a:pPr defTabSz="457200">
              <a:defRPr>
                <a:latin typeface="Arial"/>
                <a:ea typeface="Arial"/>
                <a:cs typeface="Arial"/>
                <a:sym typeface="Arial"/>
              </a:defRPr>
            </a:pPr>
            <a:r>
              <a:t>So we can do the same for ‘retirement’ – turn it back into the verb it’s built on. Now someone is preparing to DO SOMETHING – retire.</a:t>
            </a:r>
          </a:p>
          <a:p>
            <a:pPr>
              <a:defRPr>
                <a:latin typeface="Arial"/>
                <a:ea typeface="Arial"/>
                <a:cs typeface="Arial"/>
                <a:sym typeface="Arial"/>
              </a:defRPr>
            </a:pPr>
          </a:p>
          <a:p>
            <a:pPr>
              <a:defRPr>
                <a:latin typeface="Arial"/>
                <a:ea typeface="Arial"/>
                <a:cs typeface="Arial"/>
                <a:sym typeface="Arial"/>
              </a:defRPr>
            </a:pPr>
            <a:r>
              <a:t>Once we have turned our abstract nouns back in to verbs, we can choose different verbs if we want to. Perhaps something more resonant.</a:t>
            </a:r>
          </a:p>
          <a:p>
            <a:pPr>
              <a:defRPr>
                <a:latin typeface="Arial"/>
                <a:ea typeface="Arial"/>
                <a:cs typeface="Arial"/>
                <a:sym typeface="Arial"/>
              </a:defRPr>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2" name="Shape 1042"/>
          <p:cNvSpPr/>
          <p:nvPr>
            <p:ph type="sldImg"/>
          </p:nvPr>
        </p:nvSpPr>
        <p:spPr>
          <a:prstGeom prst="rect">
            <a:avLst/>
          </a:prstGeom>
        </p:spPr>
        <p:txBody>
          <a:bodyPr/>
          <a:lstStyle/>
          <a:p>
            <a:pPr/>
          </a:p>
        </p:txBody>
      </p:sp>
      <p:sp>
        <p:nvSpPr>
          <p:cNvPr id="1043" name="Shape 1043"/>
          <p:cNvSpPr/>
          <p:nvPr>
            <p:ph type="body" sz="quarter" idx="1"/>
          </p:nvPr>
        </p:nvSpPr>
        <p:spPr>
          <a:prstGeom prst="rect">
            <a:avLst/>
          </a:prstGeom>
        </p:spPr>
        <p:txBody>
          <a:bodyPr/>
          <a:lstStyle/>
          <a:p>
            <a:pPr/>
            <a:r>
              <a:t>Bonus – forces you to put a person in. Hold that thought</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r>
              <a:t>If they said to you: “That chair’s got so much character – is it vintage?” you’d probably feel quite good. You’d quite like this friendly person. </a:t>
            </a: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r>
              <a:t>If they said instead: “That chair looks a bit worn – is it second-hand?”, you wouldn’t feel quite so good. You’d probably be a bit miffed. </a:t>
            </a: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r>
              <a:t>The same information, presented differently, gets a totally different reaction. So words can change how you feel about a person or a thing. And as a result, they can change your behaviour. You might offer the friendly person a second cup of tea. You might not answer the door to the rude person next time.</a:t>
            </a: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p>
          <a:p>
            <a:pPr>
              <a:defRPr b="1" sz="1200">
                <a:latin typeface="Franklin Gothic Medium"/>
                <a:ea typeface="Franklin Gothic Medium"/>
                <a:cs typeface="Franklin Gothic Medium"/>
                <a:sym typeface="Franklin Gothic Medium"/>
              </a:defRPr>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1" name="Shape 1051"/>
          <p:cNvSpPr/>
          <p:nvPr>
            <p:ph type="sldImg"/>
          </p:nvPr>
        </p:nvSpPr>
        <p:spPr>
          <a:prstGeom prst="rect">
            <a:avLst/>
          </a:prstGeom>
        </p:spPr>
        <p:txBody>
          <a:bodyPr/>
          <a:lstStyle/>
          <a:p>
            <a:pPr/>
          </a:p>
        </p:txBody>
      </p:sp>
      <p:sp>
        <p:nvSpPr>
          <p:cNvPr id="1052" name="Shape 1052"/>
          <p:cNvSpPr/>
          <p:nvPr>
            <p:ph type="body" sz="quarter" idx="1"/>
          </p:nvPr>
        </p:nvSpPr>
        <p:spPr>
          <a:prstGeom prst="rect">
            <a:avLst/>
          </a:prstGeom>
        </p:spPr>
        <p:txBody>
          <a:bodyPr/>
          <a:lstStyle/>
          <a:p>
            <a:pPr/>
            <a:r>
              <a:t>Putting people in is a simple way to give your writing more energy, and make your message easier to understand.</a:t>
            </a:r>
          </a:p>
          <a:p>
            <a:pPr/>
          </a:p>
          <a:p>
            <a:pPr/>
            <a:r>
              <a:t>Passive sentences – those that put the object first – are more difficult to understand. It takes you longer to process the message. </a:t>
            </a:r>
          </a:p>
          <a:p>
            <a:pPr/>
          </a:p>
          <a:p>
            <a:pPr/>
            <a:r>
              <a:t>How can we put people into the sentence on the left, and make it active?</a:t>
            </a:r>
          </a:p>
          <a:p>
            <a:pPr/>
          </a:p>
          <a:p>
            <a:pPr marL="228600" indent="-228600">
              <a:buSzPct val="100000"/>
              <a:buAutoNum type="arabicParenR" startAt="1"/>
            </a:pPr>
            <a:r>
              <a:t>First of all, let the reader know who requires the documents.</a:t>
            </a:r>
          </a:p>
          <a:p>
            <a:pPr marL="228600" indent="-228600">
              <a:buSzPct val="100000"/>
              <a:buAutoNum type="arabicParenR" startAt="1"/>
            </a:pPr>
          </a:p>
          <a:p>
            <a:pPr marL="228600" indent="-228600">
              <a:buSzPct val="100000"/>
              <a:buAutoNum type="arabicParenR" startAt="2"/>
            </a:pPr>
            <a:r>
              <a:t>Then, make it clearer that you need the reader to send those.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8" name="Shape 1058"/>
          <p:cNvSpPr/>
          <p:nvPr>
            <p:ph type="sldImg"/>
          </p:nvPr>
        </p:nvSpPr>
        <p:spPr>
          <a:prstGeom prst="rect">
            <a:avLst/>
          </a:prstGeom>
        </p:spPr>
        <p:txBody>
          <a:bodyPr/>
          <a:lstStyle/>
          <a:p>
            <a:pPr/>
          </a:p>
        </p:txBody>
      </p:sp>
      <p:sp>
        <p:nvSpPr>
          <p:cNvPr id="1059" name="Shape 1059"/>
          <p:cNvSpPr/>
          <p:nvPr>
            <p:ph type="body" sz="quarter" idx="1"/>
          </p:nvPr>
        </p:nvSpPr>
        <p:spPr>
          <a:prstGeom prst="rect">
            <a:avLst/>
          </a:prstGeom>
        </p:spPr>
        <p:txBody>
          <a:bodyPr/>
          <a:lstStyle>
            <a:lvl1pPr defTabSz="457200">
              <a:defRPr>
                <a:latin typeface="Arial"/>
                <a:ea typeface="Arial"/>
                <a:cs typeface="Arial"/>
                <a:sym typeface="Arial"/>
              </a:defRPr>
            </a:lvl1pPr>
          </a:lstStyle>
          <a:p>
            <a:pPr/>
            <a:r>
              <a:t>This sentence uses the active voice.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6" name="Shape 1066"/>
          <p:cNvSpPr/>
          <p:nvPr>
            <p:ph type="sldImg"/>
          </p:nvPr>
        </p:nvSpPr>
        <p:spPr>
          <a:prstGeom prst="rect">
            <a:avLst/>
          </a:prstGeom>
        </p:spPr>
        <p:txBody>
          <a:bodyPr/>
          <a:lstStyle/>
          <a:p>
            <a:pPr/>
          </a:p>
        </p:txBody>
      </p:sp>
      <p:sp>
        <p:nvSpPr>
          <p:cNvPr id="1067" name="Shape 1067"/>
          <p:cNvSpPr/>
          <p:nvPr>
            <p:ph type="body" sz="quarter" idx="1"/>
          </p:nvPr>
        </p:nvSpPr>
        <p:spPr>
          <a:prstGeom prst="rect">
            <a:avLst/>
          </a:prstGeom>
        </p:spPr>
        <p:txBody>
          <a:bodyPr/>
          <a:lstStyle/>
          <a:p>
            <a:pPr>
              <a:defRPr>
                <a:latin typeface="Arial"/>
                <a:ea typeface="Arial"/>
                <a:cs typeface="Arial"/>
                <a:sym typeface="Arial"/>
              </a:defRPr>
            </a:pPr>
            <a:r>
              <a:t>The cat is the subject – the person (animal) that is doing something.</a:t>
            </a:r>
          </a:p>
          <a:p>
            <a:pPr>
              <a:defRPr>
                <a:latin typeface="Arial"/>
                <a:ea typeface="Arial"/>
                <a:cs typeface="Arial"/>
                <a:sym typeface="Arial"/>
              </a:defRPr>
            </a:pPr>
            <a:r>
              <a:t>It comes first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6" name="Shape 1076"/>
          <p:cNvSpPr/>
          <p:nvPr>
            <p:ph type="sldImg"/>
          </p:nvPr>
        </p:nvSpPr>
        <p:spPr>
          <a:prstGeom prst="rect">
            <a:avLst/>
          </a:prstGeom>
        </p:spPr>
        <p:txBody>
          <a:bodyPr/>
          <a:lstStyle/>
          <a:p>
            <a:pPr/>
          </a:p>
        </p:txBody>
      </p:sp>
      <p:sp>
        <p:nvSpPr>
          <p:cNvPr id="1077" name="Shape 1077"/>
          <p:cNvSpPr/>
          <p:nvPr>
            <p:ph type="body" sz="quarter" idx="1"/>
          </p:nvPr>
        </p:nvSpPr>
        <p:spPr>
          <a:prstGeom prst="rect">
            <a:avLst/>
          </a:prstGeom>
        </p:spPr>
        <p:txBody>
          <a:bodyPr/>
          <a:lstStyle/>
          <a:p>
            <a:pPr>
              <a:defRPr>
                <a:latin typeface="Arial"/>
                <a:ea typeface="Arial"/>
                <a:cs typeface="Arial"/>
                <a:sym typeface="Arial"/>
              </a:defRPr>
            </a:pPr>
            <a:r>
              <a:t>Then comes the thing it is doing – sitting.</a:t>
            </a:r>
          </a:p>
          <a:p>
            <a:pPr>
              <a:defRPr>
                <a:latin typeface="Arial"/>
                <a:ea typeface="Arial"/>
                <a:cs typeface="Arial"/>
                <a:sym typeface="Arial"/>
              </a:defRPr>
            </a:pPr>
            <a:r>
              <a:t>The verb (the ‘doing word’) is ‘to sit’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8" name="Shape 1088"/>
          <p:cNvSpPr/>
          <p:nvPr>
            <p:ph type="sldImg"/>
          </p:nvPr>
        </p:nvSpPr>
        <p:spPr>
          <a:prstGeom prst="rect">
            <a:avLst/>
          </a:prstGeom>
        </p:spPr>
        <p:txBody>
          <a:bodyPr/>
          <a:lstStyle/>
          <a:p>
            <a:pPr/>
          </a:p>
        </p:txBody>
      </p:sp>
      <p:sp>
        <p:nvSpPr>
          <p:cNvPr id="1089" name="Shape 1089"/>
          <p:cNvSpPr/>
          <p:nvPr>
            <p:ph type="body" sz="quarter" idx="1"/>
          </p:nvPr>
        </p:nvSpPr>
        <p:spPr>
          <a:prstGeom prst="rect">
            <a:avLst/>
          </a:prstGeom>
        </p:spPr>
        <p:txBody>
          <a:bodyPr/>
          <a:lstStyle/>
          <a:p>
            <a:pPr>
              <a:defRPr>
                <a:latin typeface="Arial"/>
                <a:ea typeface="Arial"/>
                <a:cs typeface="Arial"/>
                <a:sym typeface="Arial"/>
              </a:defRPr>
            </a:pPr>
            <a:r>
              <a:t>The object comes last. The mat is the thing that’s having something done to it.</a:t>
            </a:r>
          </a:p>
          <a:p>
            <a:pPr>
              <a:defRPr>
                <a:latin typeface="Arial"/>
                <a:ea typeface="Arial"/>
                <a:cs typeface="Arial"/>
                <a:sym typeface="Arial"/>
              </a:defRPr>
            </a:pPr>
            <a:r>
              <a:t>It’s being sat on.</a:t>
            </a:r>
          </a:p>
          <a:p>
            <a:pPr/>
          </a:p>
          <a:p>
            <a:pPr/>
            <a:r>
              <a:t>In the active voice, we’re focusing on the person doing something.</a:t>
            </a:r>
          </a:p>
          <a:p>
            <a:pPr/>
            <a:r>
              <a:t>The cat is our focus.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4" name="Shape 1094"/>
          <p:cNvSpPr/>
          <p:nvPr>
            <p:ph type="sldImg"/>
          </p:nvPr>
        </p:nvSpPr>
        <p:spPr>
          <a:prstGeom prst="rect">
            <a:avLst/>
          </a:prstGeom>
        </p:spPr>
        <p:txBody>
          <a:bodyPr/>
          <a:lstStyle/>
          <a:p>
            <a:pPr/>
          </a:p>
        </p:txBody>
      </p:sp>
      <p:sp>
        <p:nvSpPr>
          <p:cNvPr id="1095" name="Shape 1095"/>
          <p:cNvSpPr/>
          <p:nvPr>
            <p:ph type="body" sz="quarter" idx="1"/>
          </p:nvPr>
        </p:nvSpPr>
        <p:spPr>
          <a:prstGeom prst="rect">
            <a:avLst/>
          </a:prstGeom>
        </p:spPr>
        <p:txBody>
          <a:bodyPr/>
          <a:lstStyle/>
          <a:p>
            <a:pPr>
              <a:defRPr>
                <a:latin typeface="Arial"/>
                <a:ea typeface="Arial"/>
                <a:cs typeface="Arial"/>
                <a:sym typeface="Arial"/>
              </a:defRPr>
            </a:pPr>
            <a:r>
              <a:t>This is the passive voice.</a:t>
            </a:r>
          </a:p>
          <a:p>
            <a:pPr>
              <a:defRPr>
                <a:latin typeface="Arial"/>
                <a:ea typeface="Arial"/>
                <a:cs typeface="Arial"/>
                <a:sym typeface="Arial"/>
              </a:defRPr>
            </a:pPr>
            <a:r>
              <a:t>It puts the object first and the subject later.</a:t>
            </a:r>
          </a:p>
          <a:p>
            <a:pPr>
              <a:defRPr>
                <a:latin typeface="Arial"/>
                <a:ea typeface="Arial"/>
                <a:cs typeface="Arial"/>
                <a:sym typeface="Arial"/>
              </a:defRPr>
            </a:pPr>
            <a:r>
              <a:t>So here we start with the thing that is having something done to it.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defRPr>
                <a:latin typeface="Arial"/>
                <a:ea typeface="Arial"/>
                <a:cs typeface="Arial"/>
                <a:sym typeface="Arial"/>
              </a:defRPr>
            </a:pPr>
            <a:r>
              <a:t>Instead of subject – verb – object, we have object – verb – subject.</a:t>
            </a:r>
          </a:p>
          <a:p>
            <a:pPr>
              <a:defRPr>
                <a:latin typeface="Arial"/>
                <a:ea typeface="Arial"/>
                <a:cs typeface="Arial"/>
                <a:sym typeface="Arial"/>
              </a:defRPr>
            </a:pPr>
            <a:r>
              <a:t>The meaning is the same either way round.</a:t>
            </a:r>
          </a:p>
          <a:p>
            <a:pPr>
              <a:defRPr>
                <a:latin typeface="Arial"/>
                <a:ea typeface="Arial"/>
                <a:cs typeface="Arial"/>
                <a:sym typeface="Arial"/>
              </a:defRPr>
            </a:pPr>
            <a:r>
              <a:t>So what’s the difference?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8" name="Shape 1118"/>
          <p:cNvSpPr/>
          <p:nvPr>
            <p:ph type="sldImg"/>
          </p:nvPr>
        </p:nvSpPr>
        <p:spPr>
          <a:prstGeom prst="rect">
            <a:avLst/>
          </a:prstGeom>
        </p:spPr>
        <p:txBody>
          <a:bodyPr/>
          <a:lstStyle/>
          <a:p>
            <a:pPr/>
          </a:p>
        </p:txBody>
      </p:sp>
      <p:sp>
        <p:nvSpPr>
          <p:cNvPr id="1119" name="Shape 1119"/>
          <p:cNvSpPr/>
          <p:nvPr>
            <p:ph type="body" sz="quarter" idx="1"/>
          </p:nvPr>
        </p:nvSpPr>
        <p:spPr>
          <a:prstGeom prst="rect">
            <a:avLst/>
          </a:prstGeom>
        </p:spPr>
        <p:txBody>
          <a:bodyPr/>
          <a:lstStyle/>
          <a:p>
            <a:pPr>
              <a:defRPr>
                <a:latin typeface="Arial"/>
                <a:ea typeface="Arial"/>
                <a:cs typeface="Arial"/>
                <a:sym typeface="Arial"/>
              </a:defRPr>
            </a:pPr>
            <a:r>
              <a:t>The first difference between active and passive, is that with passive, this can happen.</a:t>
            </a:r>
          </a:p>
          <a:p>
            <a:pPr>
              <a:defRPr>
                <a:latin typeface="Arial"/>
                <a:ea typeface="Arial"/>
                <a:cs typeface="Arial"/>
                <a:sym typeface="Arial"/>
              </a:defRPr>
            </a:pPr>
            <a:r>
              <a:t>We can lose the subject.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4" name="Shape 1124"/>
          <p:cNvSpPr/>
          <p:nvPr>
            <p:ph type="sldImg"/>
          </p:nvPr>
        </p:nvSpPr>
        <p:spPr>
          <a:prstGeom prst="rect">
            <a:avLst/>
          </a:prstGeom>
        </p:spPr>
        <p:txBody>
          <a:bodyPr/>
          <a:lstStyle/>
          <a:p>
            <a:pPr/>
          </a:p>
        </p:txBody>
      </p:sp>
      <p:sp>
        <p:nvSpPr>
          <p:cNvPr id="1125" name="Shape 1125"/>
          <p:cNvSpPr/>
          <p:nvPr>
            <p:ph type="body" sz="quarter" idx="1"/>
          </p:nvPr>
        </p:nvSpPr>
        <p:spPr>
          <a:prstGeom prst="rect">
            <a:avLst/>
          </a:prstGeom>
        </p:spPr>
        <p:txBody>
          <a:bodyPr/>
          <a:lstStyle>
            <a:lvl1pPr defTabSz="457200">
              <a:defRPr>
                <a:latin typeface="Arial"/>
                <a:ea typeface="Arial"/>
                <a:cs typeface="Arial"/>
                <a:sym typeface="Arial"/>
              </a:defRPr>
            </a:lvl1pPr>
          </a:lstStyle>
          <a:p>
            <a:pPr/>
            <a:r>
              <a:t>This still makes sense, but we don’t know who is doing the sitting.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0" name="Shape 1130"/>
          <p:cNvSpPr/>
          <p:nvPr>
            <p:ph type="sldImg"/>
          </p:nvPr>
        </p:nvSpPr>
        <p:spPr>
          <a:prstGeom prst="rect">
            <a:avLst/>
          </a:prstGeom>
        </p:spPr>
        <p:txBody>
          <a:bodyPr/>
          <a:lstStyle/>
          <a:p>
            <a:pPr/>
          </a:p>
        </p:txBody>
      </p:sp>
      <p:sp>
        <p:nvSpPr>
          <p:cNvPr id="1131" name="Shape 1131"/>
          <p:cNvSpPr/>
          <p:nvPr>
            <p:ph type="body" sz="quarter" idx="1"/>
          </p:nvPr>
        </p:nvSpPr>
        <p:spPr>
          <a:prstGeom prst="rect">
            <a:avLst/>
          </a:prstGeom>
        </p:spPr>
        <p:txBody>
          <a:bodyPr/>
          <a:lstStyle/>
          <a:p>
            <a:pPr>
              <a:defRPr>
                <a:latin typeface="Arial"/>
                <a:ea typeface="Arial"/>
                <a:cs typeface="Arial"/>
                <a:sym typeface="Arial"/>
              </a:defRPr>
            </a:pPr>
            <a:r>
              <a:t>Here’s another reason it’s good to use the active voice.</a:t>
            </a:r>
          </a:p>
          <a:p>
            <a:pPr>
              <a:defRPr>
                <a:latin typeface="Arial"/>
                <a:ea typeface="Arial"/>
                <a:cs typeface="Arial"/>
                <a:sym typeface="Arial"/>
              </a:defRPr>
            </a:pPr>
            <a:r>
              <a:t>- Describe how you might hear a crash and a child comes in. They say ‘I broke the goldfish bowl’. Then describe the same scene but the child says ‘The goldfish bowl got broken’.</a:t>
            </a:r>
          </a:p>
          <a:p>
            <a:pPr marL="171450" indent="-171450">
              <a:buSzPct val="100000"/>
              <a:buChar char="-"/>
              <a:defRPr>
                <a:latin typeface="Arial"/>
                <a:ea typeface="Arial"/>
                <a:cs typeface="Arial"/>
                <a:sym typeface="Arial"/>
              </a:defRPr>
            </a:pPr>
            <a:r>
              <a:t>Ask which is active and which passive.</a:t>
            </a:r>
          </a:p>
          <a:p>
            <a:pPr marL="171450" indent="-171450">
              <a:buSzPct val="100000"/>
              <a:buChar char="-"/>
              <a:defRPr>
                <a:latin typeface="Arial"/>
                <a:ea typeface="Arial"/>
                <a:cs typeface="Arial"/>
                <a:sym typeface="Arial"/>
              </a:defRPr>
            </a:pPr>
            <a:r>
              <a:t>Why did the second child use passive? To avoid blame.</a:t>
            </a:r>
          </a:p>
          <a:p>
            <a:pPr marL="171450" indent="-171450">
              <a:buSzPct val="100000"/>
              <a:buChar char="-"/>
              <a:defRPr>
                <a:latin typeface="Arial"/>
                <a:ea typeface="Arial"/>
                <a:cs typeface="Arial"/>
                <a:sym typeface="Arial"/>
              </a:defRPr>
            </a:pPr>
            <a:r>
              <a:t>Since childhood we’ve associated the passive voice with avoiding blame. We still use it for that, and when we hear it we think others are doing the same.</a:t>
            </a:r>
          </a:p>
          <a:p>
            <a:pPr marL="171450" indent="-171450">
              <a:buSzPct val="100000"/>
              <a:buChar char="-"/>
              <a:defRPr>
                <a:latin typeface="Arial"/>
                <a:ea typeface="Arial"/>
                <a:cs typeface="Arial"/>
                <a:sym typeface="Arial"/>
              </a:defRPr>
            </a:pPr>
            <a:r>
              <a:t>It’s common to hear it from large organisations, civil servants, politicians – anyone who doesn’t want to take responsibility.</a:t>
            </a:r>
          </a:p>
          <a:p>
            <a:pPr marL="171450" indent="-171450">
              <a:buSzPct val="100000"/>
              <a:buChar char="-"/>
              <a:defRPr>
                <a:latin typeface="Arial"/>
                <a:ea typeface="Arial"/>
                <a:cs typeface="Arial"/>
                <a:sym typeface="Arial"/>
              </a:defRPr>
            </a:pPr>
            <a:r>
              <a:t>So if we use the active voice, we’ll be taking responsibility for our actions.</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7" name="Shape 827"/>
          <p:cNvSpPr/>
          <p:nvPr>
            <p:ph type="sldImg"/>
          </p:nvPr>
        </p:nvSpPr>
        <p:spPr>
          <a:prstGeom prst="rect">
            <a:avLst/>
          </a:prstGeom>
        </p:spPr>
        <p:txBody>
          <a:bodyPr/>
          <a:lstStyle/>
          <a:p>
            <a:pPr/>
          </a:p>
        </p:txBody>
      </p:sp>
      <p:sp>
        <p:nvSpPr>
          <p:cNvPr id="828" name="Shape 828"/>
          <p:cNvSpPr/>
          <p:nvPr>
            <p:ph type="body" sz="quarter" idx="1"/>
          </p:nvPr>
        </p:nvSpPr>
        <p:spPr>
          <a:prstGeom prst="rect">
            <a:avLst/>
          </a:prstGeom>
        </p:spPr>
        <p:txBody>
          <a:bodyPr/>
          <a:lstStyle/>
          <a:p>
            <a:pPr defTabSz="457200"/>
          </a:p>
          <a:p>
            <a:pPr defTabSz="457200"/>
          </a:p>
          <a:p>
            <a:pPr defTabSz="457200"/>
            <a:r>
              <a:t>The way we talk to people </a:t>
            </a:r>
            <a:r>
              <a:t>tells them what we’re like. Take this next slide as an example.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6" name="Shape 1136"/>
          <p:cNvSpPr/>
          <p:nvPr>
            <p:ph type="sldImg"/>
          </p:nvPr>
        </p:nvSpPr>
        <p:spPr>
          <a:prstGeom prst="rect">
            <a:avLst/>
          </a:prstGeom>
        </p:spPr>
        <p:txBody>
          <a:bodyPr/>
          <a:lstStyle/>
          <a:p>
            <a:pPr/>
          </a:p>
        </p:txBody>
      </p:sp>
      <p:sp>
        <p:nvSpPr>
          <p:cNvPr id="1137" name="Shape 1137"/>
          <p:cNvSpPr/>
          <p:nvPr>
            <p:ph type="body" sz="quarter" idx="1"/>
          </p:nvPr>
        </p:nvSpPr>
        <p:spPr>
          <a:prstGeom prst="rect">
            <a:avLst/>
          </a:prstGeom>
        </p:spPr>
        <p:txBody>
          <a:bodyPr/>
          <a:lstStyle/>
          <a:p>
            <a:pPr/>
          </a:p>
          <a:p>
            <a:pPr/>
          </a:p>
          <a:p>
            <a:pPr/>
            <a:r>
              <a:t>Meet Professor Richard Wiseman. He’s a psychologist, and Professor of the Public Understanding of Pyschology at the University of Hertfordshire. He often conducts mass public experiments involving tens or even hundreds of thousands of participants. He’s done lots of research into lying, including the verbal and non-verbal indicators that can help you spot a liar. He found that vocal and verbal cues are more accurate indicators of when a person is lying than visual cues.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3" name="Shape 1143"/>
          <p:cNvSpPr/>
          <p:nvPr>
            <p:ph type="sldImg"/>
          </p:nvPr>
        </p:nvSpPr>
        <p:spPr>
          <a:prstGeom prst="rect">
            <a:avLst/>
          </a:prstGeom>
        </p:spPr>
        <p:txBody>
          <a:bodyPr/>
          <a:lstStyle/>
          <a:p>
            <a:pPr/>
          </a:p>
        </p:txBody>
      </p:sp>
      <p:sp>
        <p:nvSpPr>
          <p:cNvPr id="1144" name="Shape 1144"/>
          <p:cNvSpPr/>
          <p:nvPr>
            <p:ph type="body" sz="quarter" idx="1"/>
          </p:nvPr>
        </p:nvSpPr>
        <p:spPr>
          <a:prstGeom prst="rect">
            <a:avLst/>
          </a:prstGeom>
        </p:spPr>
        <p:txBody>
          <a:bodyPr/>
          <a:lstStyle/>
          <a:p>
            <a:pPr/>
          </a:p>
          <a:p>
            <a:pPr/>
          </a:p>
          <a:p>
            <a:pPr/>
            <a:r>
              <a:t>Research shows that when people lie, they tend to do these things with their language. They avoid pronouns like I, mine and myself  to distance themselves from the story. If we extend this to how it’d apply to businesses, that means avoiding pronouns like ‘we’ and ‘us’, and ‘our’, too – just like the robot did. We want to do the opposite – build relationships – so we want to put both ourselves and our reader into the story. </a:t>
            </a:r>
          </a:p>
          <a:p>
            <a:pPr/>
          </a:p>
          <a:p>
            <a:pPr/>
            <a:r>
              <a:t>And they use longer and more convoluted sentence structure, padding things out with unnecessary, complicated words and rambling sentences, just like a the robot did.  </a:t>
            </a:r>
          </a:p>
          <a:p>
            <a:pPr/>
          </a:p>
          <a:p>
            <a:pPr/>
            <a:r>
              <a:t>The way businesses talk often uses these techniques too, because they think it sounds more professional or senior. But research shows that if you talk in this way – you might sound like you’re trying to hide something.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9" name="Shape 1179"/>
          <p:cNvSpPr/>
          <p:nvPr>
            <p:ph type="sldImg"/>
          </p:nvPr>
        </p:nvSpPr>
        <p:spPr>
          <a:prstGeom prst="rect">
            <a:avLst/>
          </a:prstGeom>
        </p:spPr>
        <p:txBody>
          <a:bodyPr/>
          <a:lstStyle/>
          <a:p>
            <a:pPr/>
          </a:p>
        </p:txBody>
      </p:sp>
      <p:sp>
        <p:nvSpPr>
          <p:cNvPr id="1180" name="Shape 1180"/>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p>
          <a:p>
            <a:pPr/>
            <a:r>
              <a:t>Firstly, the people you’re talking to aren’t experts.</a:t>
            </a:r>
          </a:p>
          <a:p>
            <a:pPr/>
          </a:p>
          <a:p>
            <a:pPr/>
            <a:r>
              <a:t>See it from their point of view. What do they need to know?</a:t>
            </a:r>
          </a:p>
          <a:p>
            <a:pPr/>
          </a:p>
          <a:p>
            <a:pPr/>
            <a:r>
              <a:t>If they skimmed and only read the headings, would they learn anything?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4" name="Shape 1184"/>
          <p:cNvSpPr/>
          <p:nvPr>
            <p:ph type="sldImg"/>
          </p:nvPr>
        </p:nvSpPr>
        <p:spPr>
          <a:prstGeom prst="rect">
            <a:avLst/>
          </a:prstGeom>
        </p:spPr>
        <p:txBody>
          <a:bodyPr/>
          <a:lstStyle/>
          <a:p>
            <a:pPr/>
          </a:p>
        </p:txBody>
      </p:sp>
      <p:sp>
        <p:nvSpPr>
          <p:cNvPr id="1185" name="Shape 1185"/>
          <p:cNvSpPr/>
          <p:nvPr>
            <p:ph type="body" sz="quarter" idx="1"/>
          </p:nvPr>
        </p:nvSpPr>
        <p:spPr>
          <a:prstGeom prst="rect">
            <a:avLst/>
          </a:prstGeom>
        </p:spPr>
        <p:txBody>
          <a:bodyPr/>
          <a:lstStyle/>
          <a:p>
            <a:pPr defTabSz="457200">
              <a:defRPr b="1" sz="1200">
                <a:latin typeface="Franklin Gothic Medium"/>
                <a:ea typeface="Franklin Gothic Medium"/>
                <a:cs typeface="Franklin Gothic Medium"/>
                <a:sym typeface="Franklin Gothic Medium"/>
              </a:defRPr>
            </a:pPr>
          </a:p>
          <a:p>
            <a:pPr defTabSz="457200">
              <a:defRPr b="1" sz="1200">
                <a:latin typeface="Franklin Gothic Medium"/>
                <a:ea typeface="Franklin Gothic Medium"/>
                <a:cs typeface="Franklin Gothic Medium"/>
                <a:sym typeface="Franklin Gothic Medium"/>
              </a:defRPr>
            </a:pPr>
          </a:p>
          <a:p>
            <a:pPr/>
            <a:r>
              <a:t>Firstly, the people you’re talking to aren’t experts.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2" name="Shape 1222"/>
          <p:cNvSpPr/>
          <p:nvPr>
            <p:ph type="sldImg"/>
          </p:nvPr>
        </p:nvSpPr>
        <p:spPr>
          <a:prstGeom prst="rect">
            <a:avLst/>
          </a:prstGeom>
        </p:spPr>
        <p:txBody>
          <a:bodyPr/>
          <a:lstStyle/>
          <a:p>
            <a:pPr/>
          </a:p>
        </p:txBody>
      </p:sp>
      <p:sp>
        <p:nvSpPr>
          <p:cNvPr id="1223" name="Shape 1223"/>
          <p:cNvSpPr/>
          <p:nvPr>
            <p:ph type="body" sz="quarter" idx="1"/>
          </p:nvPr>
        </p:nvSpPr>
        <p:spPr>
          <a:prstGeom prst="rect">
            <a:avLst/>
          </a:prstGeom>
        </p:spPr>
        <p:txBody>
          <a:bodyPr/>
          <a:lstStyle/>
          <a:p>
            <a:pPr/>
            <a:r>
              <a:t>Tricky heading – they’ve all grappled with this and have different solutions.</a:t>
            </a:r>
          </a:p>
          <a:p>
            <a:pPr/>
            <a:r>
              <a:t>A summary of what we recommend?</a:t>
            </a:r>
          </a:p>
          <a:p>
            <a:pPr/>
            <a:r>
              <a:t>What we recommend and why it’s suitable for you?</a:t>
            </a:r>
          </a:p>
          <a:p>
            <a:pPr/>
          </a:p>
          <a:p>
            <a:pPr/>
            <a:r>
              <a:t>Look at the nice layout. Dead clear.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2" name="Shape 1272"/>
          <p:cNvSpPr/>
          <p:nvPr>
            <p:ph type="sldImg"/>
          </p:nvPr>
        </p:nvSpPr>
        <p:spPr>
          <a:prstGeom prst="rect">
            <a:avLst/>
          </a:prstGeom>
        </p:spPr>
        <p:txBody>
          <a:bodyPr/>
          <a:lstStyle/>
          <a:p>
            <a:pPr/>
          </a:p>
        </p:txBody>
      </p:sp>
      <p:sp>
        <p:nvSpPr>
          <p:cNvPr id="1273" name="Shape 1273"/>
          <p:cNvSpPr/>
          <p:nvPr>
            <p:ph type="body" sz="quarter" idx="1"/>
          </p:nvPr>
        </p:nvSpPr>
        <p:spPr>
          <a:prstGeom prst="rect">
            <a:avLst/>
          </a:prstGeom>
        </p:spPr>
        <p:txBody>
          <a:bodyPr/>
          <a:lstStyle/>
          <a:p>
            <a:pPr/>
            <a:r>
              <a:t>Throat-clearing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9" name="Shape 1279"/>
          <p:cNvSpPr/>
          <p:nvPr>
            <p:ph type="sldImg"/>
          </p:nvPr>
        </p:nvSpPr>
        <p:spPr>
          <a:prstGeom prst="rect">
            <a:avLst/>
          </a:prstGeom>
        </p:spPr>
        <p:txBody>
          <a:bodyPr/>
          <a:lstStyle/>
          <a:p>
            <a:pPr/>
          </a:p>
        </p:txBody>
      </p:sp>
      <p:sp>
        <p:nvSpPr>
          <p:cNvPr id="1280" name="Shape 1280"/>
          <p:cNvSpPr/>
          <p:nvPr>
            <p:ph type="body" sz="quarter" idx="1"/>
          </p:nvPr>
        </p:nvSpPr>
        <p:spPr>
          <a:prstGeom prst="rect">
            <a:avLst/>
          </a:prstGeom>
        </p:spPr>
        <p:txBody>
          <a:bodyPr/>
          <a:lstStyle/>
          <a:p>
            <a:pPr/>
            <a:r>
              <a:t>Throat-clearing.</a:t>
            </a:r>
          </a:p>
          <a:p>
            <a:pPr/>
            <a:r>
              <a:t>But lovely last line. That’s what it’s all about.</a:t>
            </a:r>
          </a:p>
          <a:p>
            <a:pPr/>
            <a:r>
              <a:t>Leading into: good examples of colloquial language.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3" name="Shape 1313"/>
          <p:cNvSpPr/>
          <p:nvPr>
            <p:ph type="sldImg"/>
          </p:nvPr>
        </p:nvSpPr>
        <p:spPr>
          <a:prstGeom prst="rect">
            <a:avLst/>
          </a:prstGeom>
        </p:spPr>
        <p:txBody>
          <a:bodyPr/>
          <a:lstStyle/>
          <a:p>
            <a:pPr/>
          </a:p>
        </p:txBody>
      </p:sp>
      <p:sp>
        <p:nvSpPr>
          <p:cNvPr id="1314" name="Shape 1314"/>
          <p:cNvSpPr/>
          <p:nvPr>
            <p:ph type="body" sz="quarter" idx="1"/>
          </p:nvPr>
        </p:nvSpPr>
        <p:spPr>
          <a:prstGeom prst="rect">
            <a:avLst/>
          </a:prstGeom>
        </p:spPr>
        <p:txBody>
          <a:bodyPr/>
          <a:lstStyle/>
          <a:p>
            <a:pPr/>
          </a:p>
          <a:p>
            <a:pPr/>
            <a:r>
              <a:t>This is p.18 of the report</a:t>
            </a:r>
          </a:p>
          <a:p>
            <a:pPr/>
            <a:r>
              <a:t>OEIC is explained on page 31 – ‘What is an Open-Ended Investment Account &amp; Unit Trust Portfolio?’</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p>
          <a:p>
            <a:pPr/>
            <a:r>
              <a:t>How to make a mushroom risotto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7" name="Shape 837"/>
          <p:cNvSpPr/>
          <p:nvPr>
            <p:ph type="sldImg"/>
          </p:nvPr>
        </p:nvSpPr>
        <p:spPr>
          <a:prstGeom prst="rect">
            <a:avLst/>
          </a:prstGeom>
        </p:spPr>
        <p:txBody>
          <a:bodyPr/>
          <a:lstStyle/>
          <a:p>
            <a:pPr/>
          </a:p>
        </p:txBody>
      </p:sp>
      <p:sp>
        <p:nvSpPr>
          <p:cNvPr id="838" name="Shape 838"/>
          <p:cNvSpPr/>
          <p:nvPr>
            <p:ph type="body" sz="quarter" idx="1"/>
          </p:nvPr>
        </p:nvSpPr>
        <p:spPr>
          <a:prstGeom prst="rect">
            <a:avLst/>
          </a:prstGeom>
        </p:spPr>
        <p:txBody>
          <a:bodyPr/>
          <a:lstStyle/>
          <a:p>
            <a:pPr/>
          </a:p>
          <a:p>
            <a:pPr/>
            <a:r>
              <a:t>How to make a mushroom risotto</a:t>
            </a:r>
          </a:p>
          <a:p>
            <a:pPr/>
          </a:p>
          <a:p>
            <a:pPr/>
            <a:r>
              <a:t>They’re both making the same thing, but you’d probably prefer to follow one recipe over the other? Which 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defTabSz="457200"/>
            <a:r>
              <a:t>Jamie Oliver – all about throwing things in, it’s going to be incredible, not very precise – a drizzle of olive oil</a:t>
            </a:r>
            <a:r>
              <a:t>…</a:t>
            </a:r>
          </a:p>
          <a:p>
            <a:pPr defTabSz="457200"/>
            <a:r>
              <a:t>Delia Smith – it’s all very precise. Reserving the liquid, 570ml of boiling water.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9" name="Shape 849"/>
          <p:cNvSpPr/>
          <p:nvPr>
            <p:ph type="sldImg"/>
          </p:nvPr>
        </p:nvSpPr>
        <p:spPr>
          <a:prstGeom prst="rect">
            <a:avLst/>
          </a:prstGeom>
        </p:spPr>
        <p:txBody>
          <a:bodyPr/>
          <a:lstStyle/>
          <a:p>
            <a:pPr/>
          </a:p>
        </p:txBody>
      </p:sp>
      <p:sp>
        <p:nvSpPr>
          <p:cNvPr id="850" name="Shape 850"/>
          <p:cNvSpPr/>
          <p:nvPr>
            <p:ph type="body" sz="quarter" idx="1"/>
          </p:nvPr>
        </p:nvSpPr>
        <p:spPr>
          <a:prstGeom prst="rect">
            <a:avLst/>
          </a:prstGeom>
        </p:spPr>
        <p:txBody>
          <a:bodyPr/>
          <a:lstStyle/>
          <a:p>
            <a:pPr defTabSz="457200"/>
          </a:p>
          <a:p>
            <a:pPr defTabSz="457200"/>
          </a:p>
          <a:p>
            <a:pPr defTabSz="457200"/>
            <a:r>
              <a:t>The way we talk to people helps us stand out from the crowd</a:t>
            </a:r>
          </a:p>
          <a:p>
            <a:pPr defTabSz="457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47800"/>
        </a:solidFill>
      </p:bgPr>
    </p:bg>
    <p:spTree>
      <p:nvGrpSpPr>
        <p:cNvPr id="1" name=""/>
        <p:cNvGrpSpPr/>
        <p:nvPr/>
      </p:nvGrpSpPr>
      <p:grpSpPr>
        <a:xfrm>
          <a:off x="0" y="0"/>
          <a:ext cx="0" cy="0"/>
          <a:chOff x="0" y="0"/>
          <a:chExt cx="0" cy="0"/>
        </a:xfrm>
      </p:grpSpPr>
      <p:sp>
        <p:nvSpPr>
          <p:cNvPr id="11" name="Shape 11"/>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5" name="Shape 85"/>
          <p:cNvSpPr/>
          <p:nvPr>
            <p:ph type="pic" sz="quarter" idx="13"/>
          </p:nvPr>
        </p:nvSpPr>
        <p:spPr>
          <a:xfrm>
            <a:off x="8775700" y="2044700"/>
            <a:ext cx="4394200" cy="5863346"/>
          </a:xfrm>
          <a:prstGeom prst="rect">
            <a:avLst/>
          </a:prstGeom>
        </p:spPr>
        <p:txBody>
          <a:bodyPr lIns="91439" tIns="45719" rIns="91439" bIns="45719">
            <a:noAutofit/>
          </a:bodyPr>
          <a:lstStyle/>
          <a:p>
            <a:pPr/>
          </a:p>
        </p:txBody>
      </p:sp>
      <p:sp>
        <p:nvSpPr>
          <p:cNvPr id="86" name="Shape 86"/>
          <p:cNvSpPr/>
          <p:nvPr>
            <p:ph type="title"/>
          </p:nvPr>
        </p:nvSpPr>
        <p:spPr>
          <a:xfrm>
            <a:off x="800100" y="1473200"/>
            <a:ext cx="7340600" cy="3441700"/>
          </a:xfrm>
          <a:prstGeom prst="rect">
            <a:avLst/>
          </a:prstGeom>
        </p:spPr>
        <p:txBody>
          <a:bodyPr lIns="50800" tIns="50800" rIns="50800" bIns="50800" anchor="b"/>
          <a:lstStyle>
            <a:lvl1pPr defTabSz="584200">
              <a:defRPr b="0" sz="7000">
                <a:uFillTx/>
                <a:latin typeface="Gill Sans"/>
                <a:ea typeface="Gill Sans"/>
                <a:cs typeface="Gill Sans"/>
                <a:sym typeface="Gill Sans"/>
              </a:defRPr>
            </a:lvl1pPr>
          </a:lstStyle>
          <a:p>
            <a:pPr/>
            <a:r>
              <a:t>Title Text</a:t>
            </a:r>
          </a:p>
        </p:txBody>
      </p:sp>
      <p:sp>
        <p:nvSpPr>
          <p:cNvPr id="87" name="Shape 87"/>
          <p:cNvSpPr/>
          <p:nvPr>
            <p:ph type="body" sz="quarter" idx="1"/>
          </p:nvPr>
        </p:nvSpPr>
        <p:spPr>
          <a:xfrm>
            <a:off x="800100" y="4991100"/>
            <a:ext cx="7340600" cy="3441700"/>
          </a:xfrm>
          <a:prstGeom prst="rect">
            <a:avLst/>
          </a:prstGeom>
        </p:spPr>
        <p:txBody>
          <a:bodyPr lIns="50800" tIns="50800" rIns="50800" bIns="50800"/>
          <a:lstStyle>
            <a:lvl1pPr marL="0" indent="0" algn="ctr" defTabSz="584200">
              <a:spcBef>
                <a:spcPts val="0"/>
              </a:spcBef>
              <a:buClrTx/>
              <a:buSzTx/>
              <a:buFontTx/>
              <a:buNone/>
              <a:defRPr b="0" sz="3400">
                <a:uFillTx/>
                <a:latin typeface="Gill Sans"/>
                <a:ea typeface="Gill Sans"/>
                <a:cs typeface="Gill Sans"/>
                <a:sym typeface="Gill Sans"/>
              </a:defRPr>
            </a:lvl1pPr>
            <a:lvl2pPr marL="0" indent="0" algn="ctr" defTabSz="584200">
              <a:spcBef>
                <a:spcPts val="0"/>
              </a:spcBef>
              <a:buClrTx/>
              <a:buSzTx/>
              <a:buFontTx/>
              <a:buNone/>
              <a:defRPr b="0" sz="3400">
                <a:uFillTx/>
                <a:latin typeface="Gill Sans"/>
                <a:ea typeface="Gill Sans"/>
                <a:cs typeface="Gill Sans"/>
                <a:sym typeface="Gill Sans"/>
              </a:defRPr>
            </a:lvl2pPr>
            <a:lvl3pPr marL="0" indent="0" algn="ctr" defTabSz="584200">
              <a:spcBef>
                <a:spcPts val="0"/>
              </a:spcBef>
              <a:buClrTx/>
              <a:buSzTx/>
              <a:buFontTx/>
              <a:buNone/>
              <a:defRPr b="0" sz="3400">
                <a:uFillTx/>
                <a:latin typeface="Gill Sans"/>
                <a:ea typeface="Gill Sans"/>
                <a:cs typeface="Gill Sans"/>
                <a:sym typeface="Gill Sans"/>
              </a:defRPr>
            </a:lvl3pPr>
            <a:lvl4pPr marL="0" indent="0" algn="ctr" defTabSz="584200">
              <a:spcBef>
                <a:spcPts val="0"/>
              </a:spcBef>
              <a:buClrTx/>
              <a:buSzTx/>
              <a:buFontTx/>
              <a:buNone/>
              <a:defRPr b="0" sz="3400">
                <a:uFillTx/>
                <a:latin typeface="Gill Sans"/>
                <a:ea typeface="Gill Sans"/>
                <a:cs typeface="Gill Sans"/>
                <a:sym typeface="Gill Sans"/>
              </a:defRPr>
            </a:lvl4pPr>
            <a:lvl5pPr marL="0" indent="0" algn="ctr" defTabSz="584200">
              <a:spcBef>
                <a:spcPts val="0"/>
              </a:spcBef>
              <a:buClrTx/>
              <a:buSzTx/>
              <a:buFontTx/>
              <a:buNone/>
              <a:defRPr b="0" sz="34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8" name="Shape 88"/>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5" name="Shape 95"/>
          <p:cNvSpPr/>
          <p:nvPr>
            <p:ph type="pic" sz="quarter" idx="13"/>
          </p:nvPr>
        </p:nvSpPr>
        <p:spPr>
          <a:xfrm>
            <a:off x="8775700" y="2044700"/>
            <a:ext cx="4394200" cy="5863346"/>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
        <p:nvSpPr>
          <p:cNvPr id="96" name="Shape 96"/>
          <p:cNvSpPr/>
          <p:nvPr>
            <p:ph type="title"/>
          </p:nvPr>
        </p:nvSpPr>
        <p:spPr>
          <a:xfrm>
            <a:off x="800100" y="1473200"/>
            <a:ext cx="7340600" cy="3441700"/>
          </a:xfrm>
          <a:prstGeom prst="rect">
            <a:avLst/>
          </a:prstGeom>
        </p:spPr>
        <p:txBody>
          <a:bodyPr lIns="50800" tIns="50800" rIns="50800" bIns="50800" anchor="b"/>
          <a:lstStyle>
            <a:lvl1pPr defTabSz="584200">
              <a:defRPr b="0" sz="7000">
                <a:uFillTx/>
                <a:latin typeface="Gill Sans"/>
                <a:ea typeface="Gill Sans"/>
                <a:cs typeface="Gill Sans"/>
                <a:sym typeface="Gill Sans"/>
              </a:defRPr>
            </a:lvl1pPr>
          </a:lstStyle>
          <a:p>
            <a:pPr/>
            <a:r>
              <a:t>Title Text</a:t>
            </a:r>
          </a:p>
        </p:txBody>
      </p:sp>
      <p:sp>
        <p:nvSpPr>
          <p:cNvPr id="97" name="Shape 97"/>
          <p:cNvSpPr/>
          <p:nvPr>
            <p:ph type="body" sz="quarter" idx="1"/>
          </p:nvPr>
        </p:nvSpPr>
        <p:spPr>
          <a:xfrm>
            <a:off x="800100" y="4991100"/>
            <a:ext cx="7340600" cy="3441700"/>
          </a:xfrm>
          <a:prstGeom prst="rect">
            <a:avLst/>
          </a:prstGeom>
        </p:spPr>
        <p:txBody>
          <a:bodyPr lIns="50800" tIns="50800" rIns="50800" bIns="50800"/>
          <a:lstStyle>
            <a:lvl1pPr marL="0" indent="0" algn="ctr" defTabSz="584200">
              <a:spcBef>
                <a:spcPts val="0"/>
              </a:spcBef>
              <a:buClrTx/>
              <a:buSzTx/>
              <a:buFontTx/>
              <a:buNone/>
              <a:defRPr b="0" sz="3400">
                <a:uFillTx/>
                <a:latin typeface="Gill Sans"/>
                <a:ea typeface="Gill Sans"/>
                <a:cs typeface="Gill Sans"/>
                <a:sym typeface="Gill Sans"/>
              </a:defRPr>
            </a:lvl1pPr>
            <a:lvl2pPr marL="0" indent="0" algn="ctr" defTabSz="584200">
              <a:spcBef>
                <a:spcPts val="0"/>
              </a:spcBef>
              <a:buClrTx/>
              <a:buSzTx/>
              <a:buFontTx/>
              <a:buNone/>
              <a:defRPr b="0" sz="3400">
                <a:uFillTx/>
                <a:latin typeface="Gill Sans"/>
                <a:ea typeface="Gill Sans"/>
                <a:cs typeface="Gill Sans"/>
                <a:sym typeface="Gill Sans"/>
              </a:defRPr>
            </a:lvl2pPr>
            <a:lvl3pPr marL="0" indent="0" algn="ctr" defTabSz="584200">
              <a:spcBef>
                <a:spcPts val="0"/>
              </a:spcBef>
              <a:buClrTx/>
              <a:buSzTx/>
              <a:buFontTx/>
              <a:buNone/>
              <a:defRPr b="0" sz="3400">
                <a:uFillTx/>
                <a:latin typeface="Gill Sans"/>
                <a:ea typeface="Gill Sans"/>
                <a:cs typeface="Gill Sans"/>
                <a:sym typeface="Gill Sans"/>
              </a:defRPr>
            </a:lvl3pPr>
            <a:lvl4pPr marL="0" indent="0" algn="ctr" defTabSz="584200">
              <a:spcBef>
                <a:spcPts val="0"/>
              </a:spcBef>
              <a:buClrTx/>
              <a:buSzTx/>
              <a:buFontTx/>
              <a:buNone/>
              <a:defRPr b="0" sz="3400">
                <a:uFillTx/>
                <a:latin typeface="Gill Sans"/>
                <a:ea typeface="Gill Sans"/>
                <a:cs typeface="Gill Sans"/>
                <a:sym typeface="Gill Sans"/>
              </a:defRPr>
            </a:lvl4pPr>
            <a:lvl5pPr marL="0" indent="0" algn="ctr" defTabSz="584200">
              <a:spcBef>
                <a:spcPts val="0"/>
              </a:spcBef>
              <a:buClrTx/>
              <a:buSzTx/>
              <a:buFontTx/>
              <a:buNone/>
              <a:defRPr b="0" sz="34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98" name="Shape 98"/>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5" name="Shape 105"/>
          <p:cNvSpPr/>
          <p:nvPr>
            <p:ph type="pic" sz="quarter" idx="13"/>
          </p:nvPr>
        </p:nvSpPr>
        <p:spPr>
          <a:xfrm>
            <a:off x="8839200" y="2997200"/>
            <a:ext cx="4273418" cy="5702300"/>
          </a:xfrm>
          <a:prstGeom prst="rect">
            <a:avLst/>
          </a:prstGeom>
        </p:spPr>
        <p:txBody>
          <a:bodyPr lIns="91439" tIns="45719" rIns="91439" bIns="45719">
            <a:noAutofit/>
          </a:bodyPr>
          <a:lstStyle/>
          <a:p>
            <a:pPr/>
          </a:p>
        </p:txBody>
      </p:sp>
      <p:sp>
        <p:nvSpPr>
          <p:cNvPr id="106" name="Shape 106"/>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107" name="Shape 107"/>
          <p:cNvSpPr/>
          <p:nvPr>
            <p:ph type="body" sz="half" idx="1"/>
          </p:nvPr>
        </p:nvSpPr>
        <p:spPr>
          <a:xfrm>
            <a:off x="1587500" y="2882900"/>
            <a:ext cx="6299200" cy="5956300"/>
          </a:xfrm>
          <a:prstGeom prst="rect">
            <a:avLst/>
          </a:prstGeom>
        </p:spPr>
        <p:txBody>
          <a:bodyPr lIns="50800" tIns="50800" rIns="50800" bIns="50800" anchor="ctr"/>
          <a:lstStyle>
            <a:lvl1pPr marL="812120" indent="-494620" defTabSz="584200">
              <a:spcBef>
                <a:spcPts val="3800"/>
              </a:spcBef>
              <a:buClrTx/>
              <a:buSzPct val="171000"/>
              <a:buFontTx/>
              <a:defRPr b="0" sz="3200">
                <a:uFillTx/>
                <a:latin typeface="Gill Sans"/>
                <a:ea typeface="Gill Sans"/>
                <a:cs typeface="Gill Sans"/>
                <a:sym typeface="Gill Sans"/>
              </a:defRPr>
            </a:lvl1pPr>
            <a:lvl2pPr marL="1256620" indent="-494620" defTabSz="584200">
              <a:spcBef>
                <a:spcPts val="3800"/>
              </a:spcBef>
              <a:buClrTx/>
              <a:buSzPct val="171000"/>
              <a:buFontTx/>
              <a:buChar char="•"/>
              <a:defRPr b="0" sz="3200">
                <a:uFillTx/>
                <a:latin typeface="Gill Sans"/>
                <a:ea typeface="Gill Sans"/>
                <a:cs typeface="Gill Sans"/>
                <a:sym typeface="Gill Sans"/>
              </a:defRPr>
            </a:lvl2pPr>
            <a:lvl3pPr marL="1701120" indent="-494620" defTabSz="584200">
              <a:spcBef>
                <a:spcPts val="3800"/>
              </a:spcBef>
              <a:buClrTx/>
              <a:buSzPct val="171000"/>
              <a:buFontTx/>
              <a:defRPr b="0" sz="3200">
                <a:uFillTx/>
                <a:latin typeface="Gill Sans"/>
                <a:ea typeface="Gill Sans"/>
                <a:cs typeface="Gill Sans"/>
                <a:sym typeface="Gill Sans"/>
              </a:defRPr>
            </a:lvl3pPr>
            <a:lvl4pPr marL="2145620" indent="-494620" defTabSz="584200">
              <a:spcBef>
                <a:spcPts val="3800"/>
              </a:spcBef>
              <a:buClrTx/>
              <a:buSzPct val="171000"/>
              <a:buFontTx/>
              <a:buChar char="•"/>
              <a:defRPr b="0" sz="3200">
                <a:uFillTx/>
                <a:latin typeface="Gill Sans"/>
                <a:ea typeface="Gill Sans"/>
                <a:cs typeface="Gill Sans"/>
                <a:sym typeface="Gill Sans"/>
              </a:defRPr>
            </a:lvl4pPr>
            <a:lvl5pPr marL="2590120" indent="-494620" defTabSz="584200">
              <a:spcBef>
                <a:spcPts val="3800"/>
              </a:spcBef>
              <a:buClrTx/>
              <a:buSzPct val="171000"/>
              <a:buFontTx/>
              <a:buChar char="•"/>
              <a:defRPr b="0" sz="3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08" name="Shape 108"/>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Shape 115"/>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116" name="Shape 116"/>
          <p:cNvSpPr/>
          <p:nvPr>
            <p:ph type="body" sz="half" idx="1"/>
          </p:nvPr>
        </p:nvSpPr>
        <p:spPr>
          <a:xfrm>
            <a:off x="1587500" y="2882900"/>
            <a:ext cx="6299200" cy="5956300"/>
          </a:xfrm>
          <a:prstGeom prst="rect">
            <a:avLst/>
          </a:prstGeom>
        </p:spPr>
        <p:txBody>
          <a:bodyPr lIns="50800" tIns="50800" rIns="50800" bIns="50800" anchor="ctr"/>
          <a:lstStyle>
            <a:lvl1pPr marL="812120" indent="-494620" defTabSz="584200">
              <a:spcBef>
                <a:spcPts val="3800"/>
              </a:spcBef>
              <a:buClrTx/>
              <a:buSzPct val="171000"/>
              <a:buFontTx/>
              <a:defRPr b="0" sz="3200">
                <a:uFillTx/>
                <a:latin typeface="Gill Sans"/>
                <a:ea typeface="Gill Sans"/>
                <a:cs typeface="Gill Sans"/>
                <a:sym typeface="Gill Sans"/>
              </a:defRPr>
            </a:lvl1pPr>
            <a:lvl2pPr marL="1256620" indent="-494620" defTabSz="584200">
              <a:spcBef>
                <a:spcPts val="3800"/>
              </a:spcBef>
              <a:buClrTx/>
              <a:buSzPct val="171000"/>
              <a:buFontTx/>
              <a:buChar char="•"/>
              <a:defRPr b="0" sz="3200">
                <a:uFillTx/>
                <a:latin typeface="Gill Sans"/>
                <a:ea typeface="Gill Sans"/>
                <a:cs typeface="Gill Sans"/>
                <a:sym typeface="Gill Sans"/>
              </a:defRPr>
            </a:lvl2pPr>
            <a:lvl3pPr marL="1701120" indent="-494620" defTabSz="584200">
              <a:spcBef>
                <a:spcPts val="3800"/>
              </a:spcBef>
              <a:buClrTx/>
              <a:buSzPct val="171000"/>
              <a:buFontTx/>
              <a:defRPr b="0" sz="3200">
                <a:uFillTx/>
                <a:latin typeface="Gill Sans"/>
                <a:ea typeface="Gill Sans"/>
                <a:cs typeface="Gill Sans"/>
                <a:sym typeface="Gill Sans"/>
              </a:defRPr>
            </a:lvl3pPr>
            <a:lvl4pPr marL="2145620" indent="-494620" defTabSz="584200">
              <a:spcBef>
                <a:spcPts val="3800"/>
              </a:spcBef>
              <a:buClrTx/>
              <a:buSzPct val="171000"/>
              <a:buFontTx/>
              <a:buChar char="•"/>
              <a:defRPr b="0" sz="3200">
                <a:uFillTx/>
                <a:latin typeface="Gill Sans"/>
                <a:ea typeface="Gill Sans"/>
                <a:cs typeface="Gill Sans"/>
                <a:sym typeface="Gill Sans"/>
              </a:defRPr>
            </a:lvl4pPr>
            <a:lvl5pPr marL="2590120" indent="-494620" defTabSz="584200">
              <a:spcBef>
                <a:spcPts val="3800"/>
              </a:spcBef>
              <a:buClrTx/>
              <a:buSzPct val="171000"/>
              <a:buFontTx/>
              <a:buChar char="•"/>
              <a:defRPr b="0" sz="3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7" name="Shape 117"/>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Shape 124"/>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125" name="Shape 125"/>
          <p:cNvSpPr/>
          <p:nvPr>
            <p:ph type="body" sz="quarter" idx="1"/>
          </p:nvPr>
        </p:nvSpPr>
        <p:spPr>
          <a:xfrm>
            <a:off x="9715500" y="2882900"/>
            <a:ext cx="4953000" cy="5956300"/>
          </a:xfrm>
          <a:prstGeom prst="rect">
            <a:avLst/>
          </a:prstGeom>
        </p:spPr>
        <p:txBody>
          <a:bodyPr lIns="50800" tIns="50800" rIns="50800" bIns="50800" anchor="ctr"/>
          <a:lstStyle>
            <a:lvl1pPr marL="812120" indent="-494620" defTabSz="584200">
              <a:spcBef>
                <a:spcPts val="3800"/>
              </a:spcBef>
              <a:buClrTx/>
              <a:buSzPct val="171000"/>
              <a:buFontTx/>
              <a:defRPr b="0" sz="3200">
                <a:uFillTx/>
                <a:latin typeface="Gill Sans"/>
                <a:ea typeface="Gill Sans"/>
                <a:cs typeface="Gill Sans"/>
                <a:sym typeface="Gill Sans"/>
              </a:defRPr>
            </a:lvl1pPr>
            <a:lvl2pPr marL="1256620" indent="-494620" defTabSz="584200">
              <a:spcBef>
                <a:spcPts val="3800"/>
              </a:spcBef>
              <a:buClrTx/>
              <a:buSzPct val="171000"/>
              <a:buFontTx/>
              <a:buChar char="•"/>
              <a:defRPr b="0" sz="3200">
                <a:uFillTx/>
                <a:latin typeface="Gill Sans"/>
                <a:ea typeface="Gill Sans"/>
                <a:cs typeface="Gill Sans"/>
                <a:sym typeface="Gill Sans"/>
              </a:defRPr>
            </a:lvl2pPr>
            <a:lvl3pPr marL="1701120" indent="-494620" defTabSz="584200">
              <a:spcBef>
                <a:spcPts val="3800"/>
              </a:spcBef>
              <a:buClrTx/>
              <a:buSzPct val="171000"/>
              <a:buFontTx/>
              <a:defRPr b="0" sz="3200">
                <a:uFillTx/>
                <a:latin typeface="Gill Sans"/>
                <a:ea typeface="Gill Sans"/>
                <a:cs typeface="Gill Sans"/>
                <a:sym typeface="Gill Sans"/>
              </a:defRPr>
            </a:lvl3pPr>
            <a:lvl4pPr marL="2145620" indent="-494620" defTabSz="584200">
              <a:spcBef>
                <a:spcPts val="3800"/>
              </a:spcBef>
              <a:buClrTx/>
              <a:buSzPct val="171000"/>
              <a:buFontTx/>
              <a:buChar char="•"/>
              <a:defRPr b="0" sz="3200">
                <a:uFillTx/>
                <a:latin typeface="Gill Sans"/>
                <a:ea typeface="Gill Sans"/>
                <a:cs typeface="Gill Sans"/>
                <a:sym typeface="Gill Sans"/>
              </a:defRPr>
            </a:lvl4pPr>
            <a:lvl5pPr marL="2590120" indent="-494620" defTabSz="584200">
              <a:spcBef>
                <a:spcPts val="3800"/>
              </a:spcBef>
              <a:buClrTx/>
              <a:buSzPct val="171000"/>
              <a:buFontTx/>
              <a:buChar char="•"/>
              <a:defRPr b="0" sz="3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6" name="Shape 126"/>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133" name="Shape 133"/>
          <p:cNvSpPr/>
          <p:nvPr>
            <p:ph type="title"/>
          </p:nvPr>
        </p:nvSpPr>
        <p:spPr>
          <a:xfrm>
            <a:off x="1219200" y="3156185"/>
            <a:ext cx="13817600" cy="2177815"/>
          </a:xfrm>
          <a:prstGeom prst="rect">
            <a:avLst/>
          </a:prstGeom>
        </p:spPr>
        <p:txBody>
          <a:bodyPr/>
          <a:lstStyle/>
          <a:p>
            <a:pPr/>
            <a:r>
              <a:t>Title Text</a:t>
            </a:r>
          </a:p>
        </p:txBody>
      </p:sp>
      <p:sp>
        <p:nvSpPr>
          <p:cNvPr id="134" name="Shape 134"/>
          <p:cNvSpPr/>
          <p:nvPr>
            <p:ph type="body" sz="quarter" idx="1"/>
          </p:nvPr>
        </p:nvSpPr>
        <p:spPr>
          <a:xfrm>
            <a:off x="2451100" y="5753100"/>
            <a:ext cx="11379200" cy="2590800"/>
          </a:xfrm>
          <a:prstGeom prst="rect">
            <a:avLst/>
          </a:prstGeom>
        </p:spPr>
        <p:txBody>
          <a:bodyPr/>
          <a:lstStyle>
            <a:lvl1pPr marL="0" indent="0" algn="ctr">
              <a:buClrTx/>
              <a:buSzTx/>
              <a:buFontTx/>
              <a:buNone/>
              <a:defRPr>
                <a:solidFill>
                  <a:srgbClr val="9A9A9A"/>
                </a:solidFill>
                <a:uFill>
                  <a:solidFill>
                    <a:srgbClr val="9A9A9A"/>
                  </a:solidFill>
                </a:uFill>
              </a:defRPr>
            </a:lvl1pPr>
            <a:lvl2pPr marL="0" indent="647700" algn="ctr">
              <a:buClrTx/>
              <a:buSzTx/>
              <a:buFontTx/>
              <a:buNone/>
              <a:defRPr>
                <a:solidFill>
                  <a:srgbClr val="9A9A9A"/>
                </a:solidFill>
                <a:uFill>
                  <a:solidFill>
                    <a:srgbClr val="9A9A9A"/>
                  </a:solidFill>
                </a:uFill>
              </a:defRPr>
            </a:lvl2pPr>
            <a:lvl3pPr marL="0" indent="1295400" algn="ctr">
              <a:buClrTx/>
              <a:buSzTx/>
              <a:buFontTx/>
              <a:buNone/>
              <a:defRPr>
                <a:solidFill>
                  <a:srgbClr val="9A9A9A"/>
                </a:solidFill>
                <a:uFill>
                  <a:solidFill>
                    <a:srgbClr val="9A9A9A"/>
                  </a:solidFill>
                </a:uFill>
              </a:defRPr>
            </a:lvl3pPr>
            <a:lvl4pPr marL="0" indent="1955800" algn="ctr">
              <a:buClrTx/>
              <a:buSzTx/>
              <a:buFontTx/>
              <a:buNone/>
              <a:defRPr>
                <a:solidFill>
                  <a:srgbClr val="9A9A9A"/>
                </a:solidFill>
                <a:uFill>
                  <a:solidFill>
                    <a:srgbClr val="9A9A9A"/>
                  </a:solidFill>
                </a:uFill>
              </a:defRPr>
            </a:lvl4pPr>
            <a:lvl5pPr marL="0" indent="2603500" algn="ctr">
              <a:buClrTx/>
              <a:buSzTx/>
              <a:buFontTx/>
              <a:buNone/>
              <a:defRPr>
                <a:solidFill>
                  <a:srgbClr val="9A9A9A"/>
                </a:solidFill>
                <a:uFill>
                  <a:solidFill>
                    <a:srgbClr val="9A9A9A"/>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35" name="Shape 13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42" name="Shape 142"/>
          <p:cNvSpPr/>
          <p:nvPr>
            <p:ph type="title"/>
          </p:nvPr>
        </p:nvSpPr>
        <p:spPr>
          <a:prstGeom prst="rect">
            <a:avLst/>
          </a:prstGeom>
        </p:spPr>
        <p:txBody>
          <a:bodyPr/>
          <a:lstStyle/>
          <a:p>
            <a:pPr/>
            <a:r>
              <a:t>Title Text</a:t>
            </a:r>
          </a:p>
        </p:txBody>
      </p:sp>
      <p:sp>
        <p:nvSpPr>
          <p:cNvPr id="143" name="Shape 143"/>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4" name="Shape 14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Cover ">
    <p:bg>
      <p:bgPr>
        <a:solidFill>
          <a:srgbClr val="BAE0DA"/>
        </a:solidFill>
      </p:bgPr>
    </p:bg>
    <p:spTree>
      <p:nvGrpSpPr>
        <p:cNvPr id="1" name=""/>
        <p:cNvGrpSpPr/>
        <p:nvPr/>
      </p:nvGrpSpPr>
      <p:grpSpPr>
        <a:xfrm>
          <a:off x="0" y="0"/>
          <a:ext cx="0" cy="0"/>
          <a:chOff x="0" y="0"/>
          <a:chExt cx="0" cy="0"/>
        </a:xfrm>
      </p:grpSpPr>
      <p:sp>
        <p:nvSpPr>
          <p:cNvPr id="151" name="Shape 151"/>
          <p:cNvSpPr/>
          <p:nvPr>
            <p:ph type="title"/>
          </p:nvPr>
        </p:nvSpPr>
        <p:spPr>
          <a:xfrm>
            <a:off x="3637408" y="2921792"/>
            <a:ext cx="6299203" cy="1532088"/>
          </a:xfrm>
          <a:prstGeom prst="rect">
            <a:avLst/>
          </a:prstGeom>
        </p:spPr>
        <p:txBody>
          <a:bodyPr lIns="0" tIns="0" rIns="0" bIns="0" anchor="t"/>
          <a:lstStyle>
            <a:lvl1pPr algn="l" defTabSz="812809">
              <a:defRPr sz="4900">
                <a:uFillTx/>
                <a:latin typeface="Arial"/>
                <a:ea typeface="Arial"/>
                <a:cs typeface="Arial"/>
                <a:sym typeface="Arial"/>
              </a:defRPr>
            </a:lvl1pPr>
          </a:lstStyle>
          <a:p>
            <a:pPr/>
            <a:r>
              <a:t>Click to edit Master title style</a:t>
            </a:r>
          </a:p>
        </p:txBody>
      </p:sp>
      <p:sp>
        <p:nvSpPr>
          <p:cNvPr id="152" name="Shape 152"/>
          <p:cNvSpPr/>
          <p:nvPr>
            <p:ph type="body" sz="quarter" idx="1"/>
          </p:nvPr>
        </p:nvSpPr>
        <p:spPr>
          <a:xfrm>
            <a:off x="3637410" y="5057207"/>
            <a:ext cx="5581849" cy="437685"/>
          </a:xfrm>
          <a:prstGeom prst="rect">
            <a:avLst/>
          </a:prstGeom>
        </p:spPr>
        <p:txBody>
          <a:bodyPr lIns="0" tIns="0" rIns="0" bIns="0"/>
          <a:lstStyle>
            <a:lvl1pPr marL="0" indent="0" defTabSz="812809">
              <a:spcBef>
                <a:spcPts val="600"/>
              </a:spcBef>
              <a:buClrTx/>
              <a:buSzTx/>
              <a:buFontTx/>
              <a:buNone/>
              <a:defRPr b="0" sz="2800">
                <a:uFillTx/>
                <a:latin typeface="Arial"/>
                <a:ea typeface="Arial"/>
                <a:cs typeface="Arial"/>
                <a:sym typeface="Arial"/>
              </a:defRPr>
            </a:lvl1pPr>
          </a:lstStyle>
          <a:p>
            <a:pPr/>
            <a:r>
              <a:t>Click to edit Master text styles</a:t>
            </a:r>
          </a:p>
        </p:txBody>
      </p:sp>
      <p:sp>
        <p:nvSpPr>
          <p:cNvPr id="153" name="Shape 153"/>
          <p:cNvSpPr/>
          <p:nvPr/>
        </p:nvSpPr>
        <p:spPr>
          <a:xfrm>
            <a:off x="3637407" y="2921793"/>
            <a:ext cx="11953462" cy="2354"/>
          </a:xfrm>
          <a:prstGeom prst="line">
            <a:avLst/>
          </a:prstGeom>
          <a:ln w="3175">
            <a:solidFill>
              <a:srgbClr val="000000"/>
            </a:solidFill>
          </a:ln>
        </p:spPr>
        <p:txBody>
          <a:bodyPr lIns="45718" tIns="45718" rIns="45718" bIns="45718"/>
          <a:lstStyle/>
          <a:p>
            <a:pPr/>
          </a:p>
        </p:txBody>
      </p:sp>
      <p:pic>
        <p:nvPicPr>
          <p:cNvPr id="154" name="image2.png" descr="QR_Logo_RGB.png"/>
          <p:cNvPicPr>
            <a:picLocks noChangeAspect="1"/>
          </p:cNvPicPr>
          <p:nvPr/>
        </p:nvPicPr>
        <p:blipFill>
          <a:blip r:embed="rId2">
            <a:extLst/>
          </a:blip>
          <a:stretch>
            <a:fillRect/>
          </a:stretch>
        </p:blipFill>
        <p:spPr>
          <a:xfrm>
            <a:off x="12184502" y="557970"/>
            <a:ext cx="3398869" cy="942772"/>
          </a:xfrm>
          <a:prstGeom prst="rect">
            <a:avLst/>
          </a:prstGeom>
          <a:ln w="12700">
            <a:miter lim="400000"/>
          </a:ln>
        </p:spPr>
      </p:pic>
      <p:sp>
        <p:nvSpPr>
          <p:cNvPr id="155" name="Shape 155"/>
          <p:cNvSpPr/>
          <p:nvPr/>
        </p:nvSpPr>
        <p:spPr>
          <a:xfrm>
            <a:off x="12192000" y="9060561"/>
            <a:ext cx="3398870" cy="2354"/>
          </a:xfrm>
          <a:prstGeom prst="line">
            <a:avLst/>
          </a:prstGeom>
          <a:ln w="3175">
            <a:solidFill>
              <a:srgbClr val="000000"/>
            </a:solidFill>
          </a:ln>
        </p:spPr>
        <p:txBody>
          <a:bodyPr lIns="45718" tIns="45718" rIns="45718" bIns="45718"/>
          <a:lstStyle/>
          <a:p>
            <a:pPr/>
          </a:p>
        </p:txBody>
      </p:sp>
      <p:sp>
        <p:nvSpPr>
          <p:cNvPr id="156" name="Shape 156"/>
          <p:cNvSpPr/>
          <p:nvPr>
            <p:ph type="body" sz="quarter" idx="13"/>
          </p:nvPr>
        </p:nvSpPr>
        <p:spPr>
          <a:xfrm>
            <a:off x="12184501" y="9060561"/>
            <a:ext cx="3767667" cy="570717"/>
          </a:xfrm>
          <a:prstGeom prst="rect">
            <a:avLst/>
          </a:prstGeom>
        </p:spPr>
        <p:txBody>
          <a:bodyPr lIns="45719" tIns="45719" rIns="45719" bIns="45719"/>
          <a:lstStyle/>
          <a:p>
            <a:pPr marL="0" indent="0" defTabSz="812809">
              <a:spcBef>
                <a:spcPts val="500"/>
              </a:spcBef>
              <a:buClrTx/>
              <a:buSzTx/>
              <a:buFontTx/>
              <a:buNone/>
              <a:defRPr b="0" sz="2100">
                <a:uFillTx/>
                <a:latin typeface="Arial"/>
                <a:ea typeface="Arial"/>
                <a:cs typeface="Arial"/>
                <a:sym typeface="Arial"/>
              </a:defRPr>
            </a:pPr>
          </a:p>
        </p:txBody>
      </p:sp>
      <p:sp>
        <p:nvSpPr>
          <p:cNvPr id="157" name="Shape 157"/>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Contents">
    <p:bg>
      <p:bgPr>
        <a:solidFill>
          <a:srgbClr val="BAE0DA"/>
        </a:solidFill>
      </p:bgPr>
    </p:bg>
    <p:spTree>
      <p:nvGrpSpPr>
        <p:cNvPr id="1" name=""/>
        <p:cNvGrpSpPr/>
        <p:nvPr/>
      </p:nvGrpSpPr>
      <p:grpSpPr>
        <a:xfrm>
          <a:off x="0" y="0"/>
          <a:ext cx="0" cy="0"/>
          <a:chOff x="0" y="0"/>
          <a:chExt cx="0" cy="0"/>
        </a:xfrm>
      </p:grpSpPr>
      <p:sp>
        <p:nvSpPr>
          <p:cNvPr id="164" name="Shape 164"/>
          <p:cNvSpPr/>
          <p:nvPr>
            <p:ph type="body" sz="quarter" idx="1"/>
          </p:nvPr>
        </p:nvSpPr>
        <p:spPr>
          <a:xfrm>
            <a:off x="3612443" y="1937971"/>
            <a:ext cx="11288891" cy="983823"/>
          </a:xfrm>
          <a:prstGeom prst="rect">
            <a:avLst/>
          </a:prstGeom>
        </p:spPr>
        <p:txBody>
          <a:bodyPr lIns="45719" tIns="45719" rIns="45719" bIns="45719"/>
          <a:lstStyle>
            <a:lvl1pPr marL="0" indent="0" defTabSz="812809">
              <a:spcBef>
                <a:spcPts val="1100"/>
              </a:spcBef>
              <a:buClrTx/>
              <a:buSzTx/>
              <a:buFontTx/>
              <a:buNone/>
              <a:defRPr b="0" sz="4900">
                <a:solidFill>
                  <a:srgbClr val="307C83"/>
                </a:solidFill>
                <a:uFillTx/>
                <a:latin typeface="Arial"/>
                <a:ea typeface="Arial"/>
                <a:cs typeface="Arial"/>
                <a:sym typeface="Arial"/>
              </a:defRPr>
            </a:lvl1pPr>
          </a:lstStyle>
          <a:p>
            <a:pPr/>
            <a:r>
              <a:t>Click to edit Master text styles</a:t>
            </a:r>
          </a:p>
        </p:txBody>
      </p:sp>
      <p:sp>
        <p:nvSpPr>
          <p:cNvPr id="165" name="Shape 16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166" name="Shape 166"/>
          <p:cNvSpPr/>
          <p:nvPr/>
        </p:nvSpPr>
        <p:spPr>
          <a:xfrm>
            <a:off x="3637407" y="2921793"/>
            <a:ext cx="11953462" cy="2354"/>
          </a:xfrm>
          <a:prstGeom prst="line">
            <a:avLst/>
          </a:prstGeom>
          <a:ln w="3175">
            <a:solidFill>
              <a:srgbClr val="000000"/>
            </a:solidFill>
          </a:ln>
        </p:spPr>
        <p:txBody>
          <a:bodyPr lIns="45718" tIns="45718" rIns="45718" bIns="45718"/>
          <a:lstStyle/>
          <a:p>
            <a:pPr/>
          </a:p>
        </p:txBody>
      </p:sp>
      <p:sp>
        <p:nvSpPr>
          <p:cNvPr id="167" name="Shape 167"/>
          <p:cNvSpPr/>
          <p:nvPr>
            <p:ph type="body" sz="half" idx="13"/>
          </p:nvPr>
        </p:nvSpPr>
        <p:spPr>
          <a:xfrm>
            <a:off x="3637845" y="2924145"/>
            <a:ext cx="6333067" cy="5814290"/>
          </a:xfrm>
          <a:prstGeom prst="rect">
            <a:avLst/>
          </a:prstGeom>
        </p:spPr>
        <p:txBody>
          <a:bodyPr lIns="45719" tIns="45719" rIns="45719" bIns="45719"/>
          <a:lstStyle/>
          <a:p>
            <a:pPr marL="508006" indent="-508006" defTabSz="812809">
              <a:spcBef>
                <a:spcPts val="600"/>
              </a:spcBef>
              <a:buClrTx/>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Section ">
    <p:bg>
      <p:bgPr>
        <a:solidFill>
          <a:srgbClr val="BAE0DA"/>
        </a:solidFill>
      </p:bgPr>
    </p:bg>
    <p:spTree>
      <p:nvGrpSpPr>
        <p:cNvPr id="1" name=""/>
        <p:cNvGrpSpPr/>
        <p:nvPr/>
      </p:nvGrpSpPr>
      <p:grpSpPr>
        <a:xfrm>
          <a:off x="0" y="0"/>
          <a:ext cx="0" cy="0"/>
          <a:chOff x="0" y="0"/>
          <a:chExt cx="0" cy="0"/>
        </a:xfrm>
      </p:grpSpPr>
      <p:sp>
        <p:nvSpPr>
          <p:cNvPr id="174" name="Shape 174"/>
          <p:cNvSpPr/>
          <p:nvPr>
            <p:ph type="title"/>
          </p:nvPr>
        </p:nvSpPr>
        <p:spPr>
          <a:xfrm>
            <a:off x="3649226" y="2924147"/>
            <a:ext cx="10175052" cy="1432019"/>
          </a:xfrm>
          <a:prstGeom prst="rect">
            <a:avLst/>
          </a:prstGeom>
        </p:spPr>
        <p:txBody>
          <a:bodyPr lIns="45719" tIns="45719" rIns="45719" bIns="45719" anchor="t"/>
          <a:lstStyle>
            <a:lvl1pPr algn="l" defTabSz="812809">
              <a:defRPr b="0" sz="4900">
                <a:solidFill>
                  <a:srgbClr val="307C83"/>
                </a:solidFill>
                <a:uFillTx/>
                <a:latin typeface="Arial"/>
                <a:ea typeface="Arial"/>
                <a:cs typeface="Arial"/>
                <a:sym typeface="Arial"/>
              </a:defRPr>
            </a:lvl1pPr>
          </a:lstStyle>
          <a:p>
            <a:pPr/>
            <a:r>
              <a:t>Click to edit Master title style</a:t>
            </a:r>
          </a:p>
        </p:txBody>
      </p:sp>
      <p:sp>
        <p:nvSpPr>
          <p:cNvPr id="175" name="Shape 17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176" name="Shape 176"/>
          <p:cNvSpPr/>
          <p:nvPr/>
        </p:nvSpPr>
        <p:spPr>
          <a:xfrm>
            <a:off x="3637407" y="2921793"/>
            <a:ext cx="11953462" cy="2354"/>
          </a:xfrm>
          <a:prstGeom prst="line">
            <a:avLst/>
          </a:prstGeom>
          <a:ln w="3175">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19" name="Shape 19"/>
          <p:cNvSpPr/>
          <p:nvPr>
            <p:ph type="body" idx="1"/>
          </p:nvPr>
        </p:nvSpPr>
        <p:spPr>
          <a:xfrm>
            <a:off x="1587500" y="2882900"/>
            <a:ext cx="13081000" cy="5956300"/>
          </a:xfrm>
          <a:prstGeom prst="rect">
            <a:avLst/>
          </a:prstGeom>
        </p:spPr>
        <p:txBody>
          <a:bodyPr lIns="50800" tIns="50800" rIns="50800" bIns="50800" anchor="ctr"/>
          <a:lstStyle>
            <a:lvl1pPr marL="889000" indent="-571500" defTabSz="584200">
              <a:spcBef>
                <a:spcPts val="2400"/>
              </a:spcBef>
              <a:buClrTx/>
              <a:buSzPct val="171000"/>
              <a:buFontTx/>
              <a:defRPr b="0" sz="4200">
                <a:uFillTx/>
                <a:latin typeface="Gill Sans"/>
                <a:ea typeface="Gill Sans"/>
                <a:cs typeface="Gill Sans"/>
                <a:sym typeface="Gill Sans"/>
              </a:defRPr>
            </a:lvl1pPr>
            <a:lvl2pPr marL="1333500" indent="-571500" defTabSz="584200">
              <a:spcBef>
                <a:spcPts val="2400"/>
              </a:spcBef>
              <a:buClrTx/>
              <a:buSzPct val="171000"/>
              <a:buFontTx/>
              <a:buChar char="•"/>
              <a:defRPr b="0" sz="4200">
                <a:uFillTx/>
                <a:latin typeface="Gill Sans"/>
                <a:ea typeface="Gill Sans"/>
                <a:cs typeface="Gill Sans"/>
                <a:sym typeface="Gill Sans"/>
              </a:defRPr>
            </a:lvl2pPr>
            <a:lvl3pPr marL="1778000" indent="-571500" defTabSz="584200">
              <a:spcBef>
                <a:spcPts val="2400"/>
              </a:spcBef>
              <a:buClrTx/>
              <a:buSzPct val="171000"/>
              <a:buFontTx/>
              <a:defRPr b="0" sz="4200">
                <a:uFillTx/>
                <a:latin typeface="Gill Sans"/>
                <a:ea typeface="Gill Sans"/>
                <a:cs typeface="Gill Sans"/>
                <a:sym typeface="Gill Sans"/>
              </a:defRPr>
            </a:lvl3pPr>
            <a:lvl4pPr marL="2222500" indent="-571500" defTabSz="584200">
              <a:spcBef>
                <a:spcPts val="2400"/>
              </a:spcBef>
              <a:buClrTx/>
              <a:buSzPct val="171000"/>
              <a:buFontTx/>
              <a:buChar char="•"/>
              <a:defRPr b="0" sz="4200">
                <a:uFillTx/>
                <a:latin typeface="Gill Sans"/>
                <a:ea typeface="Gill Sans"/>
                <a:cs typeface="Gill Sans"/>
                <a:sym typeface="Gill Sans"/>
              </a:defRPr>
            </a:lvl4pPr>
            <a:lvl5pPr marL="2667000" indent="-571500" defTabSz="584200">
              <a:spcBef>
                <a:spcPts val="2400"/>
              </a:spcBef>
              <a:buClrTx/>
              <a:buSzPct val="171000"/>
              <a:buFontTx/>
              <a:buChar char="•"/>
              <a:defRPr b="0"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 name="Shape 20"/>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Sign off">
    <p:bg>
      <p:bgPr>
        <a:solidFill>
          <a:srgbClr val="BAE0DA"/>
        </a:solidFill>
      </p:bgPr>
    </p:bg>
    <p:spTree>
      <p:nvGrpSpPr>
        <p:cNvPr id="1" name=""/>
        <p:cNvGrpSpPr/>
        <p:nvPr/>
      </p:nvGrpSpPr>
      <p:grpSpPr>
        <a:xfrm>
          <a:off x="0" y="0"/>
          <a:ext cx="0" cy="0"/>
          <a:chOff x="0" y="0"/>
          <a:chExt cx="0" cy="0"/>
        </a:xfrm>
      </p:grpSpPr>
      <p:grpSp>
        <p:nvGrpSpPr>
          <p:cNvPr id="186" name="Group 186"/>
          <p:cNvGrpSpPr/>
          <p:nvPr/>
        </p:nvGrpSpPr>
        <p:grpSpPr>
          <a:xfrm>
            <a:off x="13277617" y="7677963"/>
            <a:ext cx="2305756" cy="1770937"/>
            <a:chOff x="0" y="0"/>
            <a:chExt cx="2305755" cy="1770936"/>
          </a:xfrm>
        </p:grpSpPr>
        <p:sp>
          <p:nvSpPr>
            <p:cNvPr id="183" name="Shape 183"/>
            <p:cNvSpPr/>
            <p:nvPr/>
          </p:nvSpPr>
          <p:spPr>
            <a:xfrm>
              <a:off x="0" y="0"/>
              <a:ext cx="2305755" cy="177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1625619">
                <a:spcBef>
                  <a:spcPts val="1000"/>
                </a:spcBef>
                <a:defRPr b="0" sz="1700">
                  <a:solidFill>
                    <a:srgbClr val="08081C"/>
                  </a:solidFill>
                  <a:latin typeface="Arial"/>
                  <a:ea typeface="Arial"/>
                  <a:cs typeface="Arial"/>
                  <a:sym typeface="Arial"/>
                </a:defRPr>
              </a:pPr>
              <a:r>
                <a:t>hello@quietroom.co.uk</a:t>
              </a:r>
              <a:endParaRPr>
                <a:latin typeface="+mj-lt"/>
                <a:ea typeface="+mj-ea"/>
                <a:cs typeface="+mj-cs"/>
                <a:sym typeface="Helvetica"/>
              </a:endParaRPr>
            </a:p>
            <a:p>
              <a:pPr algn="ctr" defTabSz="1625619">
                <a:spcBef>
                  <a:spcPts val="1000"/>
                </a:spcBef>
                <a:defRPr b="0" sz="1700">
                  <a:solidFill>
                    <a:srgbClr val="08081C"/>
                  </a:solidFill>
                  <a:latin typeface="Arial"/>
                  <a:ea typeface="Arial"/>
                  <a:cs typeface="Arial"/>
                  <a:sym typeface="Arial"/>
                </a:defRPr>
              </a:pPr>
              <a:r>
                <a:t>020 7970 6011</a:t>
              </a:r>
              <a:endParaRPr>
                <a:latin typeface="+mj-lt"/>
                <a:ea typeface="+mj-ea"/>
                <a:cs typeface="+mj-cs"/>
                <a:sym typeface="Helvetica"/>
              </a:endParaRPr>
            </a:p>
            <a:p>
              <a:pPr algn="ctr" defTabSz="1625619">
                <a:defRPr b="0" sz="1700">
                  <a:solidFill>
                    <a:srgbClr val="08081C"/>
                  </a:solidFill>
                  <a:latin typeface="Arial"/>
                  <a:ea typeface="Arial"/>
                  <a:cs typeface="Arial"/>
                  <a:sym typeface="Arial"/>
                </a:defRPr>
              </a:pPr>
              <a:r>
                <a:t>40 Bowling Green Lane</a:t>
              </a:r>
              <a:endParaRPr>
                <a:latin typeface="+mj-lt"/>
                <a:ea typeface="+mj-ea"/>
                <a:cs typeface="+mj-cs"/>
                <a:sym typeface="Helvetica"/>
              </a:endParaRPr>
            </a:p>
            <a:p>
              <a:pPr algn="ctr" defTabSz="1625619">
                <a:defRPr b="0" sz="1700">
                  <a:solidFill>
                    <a:srgbClr val="08081C"/>
                  </a:solidFill>
                  <a:latin typeface="Arial"/>
                  <a:ea typeface="Arial"/>
                  <a:cs typeface="Arial"/>
                  <a:sym typeface="Arial"/>
                </a:defRPr>
              </a:pPr>
              <a:r>
                <a:t>London EC1R 0NE</a:t>
              </a:r>
              <a:endParaRPr>
                <a:solidFill>
                  <a:srgbClr val="808080"/>
                </a:solidFill>
              </a:endParaRPr>
            </a:p>
            <a:p>
              <a:pPr algn="ctr" defTabSz="1625619">
                <a:defRPr b="0" sz="1700">
                  <a:latin typeface="Arial"/>
                  <a:ea typeface="Arial"/>
                  <a:cs typeface="Arial"/>
                  <a:sym typeface="Arial"/>
                </a:defRPr>
              </a:pPr>
              <a:r>
                <a:t>www.quietroom.co.uk</a:t>
              </a:r>
            </a:p>
          </p:txBody>
        </p:sp>
        <p:sp>
          <p:nvSpPr>
            <p:cNvPr id="184" name="Shape 184"/>
            <p:cNvSpPr/>
            <p:nvPr/>
          </p:nvSpPr>
          <p:spPr>
            <a:xfrm>
              <a:off x="0" y="114024"/>
              <a:ext cx="2305756" cy="3137"/>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185" name="Shape 185"/>
            <p:cNvSpPr/>
            <p:nvPr/>
          </p:nvSpPr>
          <p:spPr>
            <a:xfrm>
              <a:off x="0" y="1035770"/>
              <a:ext cx="2305756" cy="3137"/>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grpSp>
      <p:pic>
        <p:nvPicPr>
          <p:cNvPr id="187" name="image2.png" descr="QR_Logo_RGB.png"/>
          <p:cNvPicPr>
            <a:picLocks noChangeAspect="1"/>
          </p:cNvPicPr>
          <p:nvPr/>
        </p:nvPicPr>
        <p:blipFill>
          <a:blip r:embed="rId2">
            <a:extLst/>
          </a:blip>
          <a:stretch>
            <a:fillRect/>
          </a:stretch>
        </p:blipFill>
        <p:spPr>
          <a:xfrm>
            <a:off x="12184502" y="808831"/>
            <a:ext cx="3398869" cy="942773"/>
          </a:xfrm>
          <a:prstGeom prst="rect">
            <a:avLst/>
          </a:prstGeom>
          <a:ln w="12700">
            <a:miter lim="400000"/>
          </a:ln>
        </p:spPr>
      </p:pic>
      <p:sp>
        <p:nvSpPr>
          <p:cNvPr id="188" name="Shape 188"/>
          <p:cNvSpPr/>
          <p:nvPr>
            <p:ph type="body" sz="quarter" idx="1"/>
          </p:nvPr>
        </p:nvSpPr>
        <p:spPr>
          <a:xfrm>
            <a:off x="3292592" y="3917267"/>
            <a:ext cx="9670816" cy="1624420"/>
          </a:xfrm>
          <a:prstGeom prst="rect">
            <a:avLst/>
          </a:prstGeom>
        </p:spPr>
        <p:txBody>
          <a:bodyPr lIns="45719" tIns="45719" rIns="45719" bIns="45719"/>
          <a:lstStyle>
            <a:lvl1pPr marL="0" indent="0" algn="ctr" defTabSz="812809">
              <a:spcBef>
                <a:spcPts val="1100"/>
              </a:spcBef>
              <a:buClrTx/>
              <a:buSzTx/>
              <a:buFontTx/>
              <a:buNone/>
              <a:defRPr sz="4900">
                <a:solidFill>
                  <a:srgbClr val="FFFFFF"/>
                </a:solidFill>
                <a:uFillTx/>
                <a:latin typeface="Arial"/>
                <a:ea typeface="Arial"/>
                <a:cs typeface="Arial"/>
                <a:sym typeface="Arial"/>
              </a:defRPr>
            </a:lvl1pPr>
          </a:lstStyle>
          <a:p>
            <a:pPr/>
            <a:r>
              <a:t>CLICK TO EDIT MASTER TEXT STYLES</a:t>
            </a:r>
          </a:p>
        </p:txBody>
      </p:sp>
      <p:sp>
        <p:nvSpPr>
          <p:cNvPr id="189" name="Shape 189"/>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with tint">
    <p:bg>
      <p:bgPr>
        <a:solidFill>
          <a:srgbClr val="BAE0DA"/>
        </a:solidFill>
      </p:bgPr>
    </p:bg>
    <p:spTree>
      <p:nvGrpSpPr>
        <p:cNvPr id="1" name=""/>
        <p:cNvGrpSpPr/>
        <p:nvPr/>
      </p:nvGrpSpPr>
      <p:grpSpPr>
        <a:xfrm>
          <a:off x="0" y="0"/>
          <a:ext cx="0" cy="0"/>
          <a:chOff x="0" y="0"/>
          <a:chExt cx="0" cy="0"/>
        </a:xfrm>
      </p:grpSpPr>
      <p:sp>
        <p:nvSpPr>
          <p:cNvPr id="196" name="Shape 196"/>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Image Full Bleed">
    <p:bg>
      <p:bgPr>
        <a:solidFill>
          <a:srgbClr val="BAE0DA"/>
        </a:solidFill>
      </p:bgPr>
    </p:bg>
    <p:spTree>
      <p:nvGrpSpPr>
        <p:cNvPr id="1" name=""/>
        <p:cNvGrpSpPr/>
        <p:nvPr/>
      </p:nvGrpSpPr>
      <p:grpSpPr>
        <a:xfrm>
          <a:off x="0" y="0"/>
          <a:ext cx="0" cy="0"/>
          <a:chOff x="0" y="0"/>
          <a:chExt cx="0" cy="0"/>
        </a:xfrm>
      </p:grpSpPr>
      <p:sp>
        <p:nvSpPr>
          <p:cNvPr id="203" name="Shape 203"/>
          <p:cNvSpPr/>
          <p:nvPr>
            <p:ph type="pic" idx="13"/>
          </p:nvPr>
        </p:nvSpPr>
        <p:spPr>
          <a:xfrm>
            <a:off x="0" y="0"/>
            <a:ext cx="16256000" cy="10160000"/>
          </a:xfrm>
          <a:prstGeom prst="rect">
            <a:avLst/>
          </a:prstGeom>
        </p:spPr>
        <p:txBody>
          <a:bodyPr lIns="91439" tIns="45719" rIns="91439" bIns="45719">
            <a:noAutofit/>
          </a:bodyPr>
          <a:lstStyle/>
          <a:p>
            <a:pPr/>
          </a:p>
        </p:txBody>
      </p:sp>
      <p:sp>
        <p:nvSpPr>
          <p:cNvPr id="204" name="Shape 204"/>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Image">
    <p:spTree>
      <p:nvGrpSpPr>
        <p:cNvPr id="1" name=""/>
        <p:cNvGrpSpPr/>
        <p:nvPr/>
      </p:nvGrpSpPr>
      <p:grpSpPr>
        <a:xfrm>
          <a:off x="0" y="0"/>
          <a:ext cx="0" cy="0"/>
          <a:chOff x="0" y="0"/>
          <a:chExt cx="0" cy="0"/>
        </a:xfrm>
      </p:grpSpPr>
      <p:sp>
        <p:nvSpPr>
          <p:cNvPr id="211" name="Shape 21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212" name="Shape 212"/>
          <p:cNvSpPr/>
          <p:nvPr>
            <p:ph type="pic" idx="13"/>
          </p:nvPr>
        </p:nvSpPr>
        <p:spPr>
          <a:xfrm>
            <a:off x="1112463" y="1442466"/>
            <a:ext cx="14056218" cy="7477960"/>
          </a:xfrm>
          <a:prstGeom prst="rect">
            <a:avLst/>
          </a:prstGeom>
          <a:effectLst>
            <a:outerShdw sx="100000" sy="100000" kx="0" ky="0" algn="b" rotWithShape="0" blurRad="152400" dist="38100" dir="2700000">
              <a:srgbClr val="000000">
                <a:alpha val="50000"/>
              </a:srgbClr>
            </a:outerShdw>
          </a:effectLst>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Image Full Bleed">
    <p:spTree>
      <p:nvGrpSpPr>
        <p:cNvPr id="1" name=""/>
        <p:cNvGrpSpPr/>
        <p:nvPr/>
      </p:nvGrpSpPr>
      <p:grpSpPr>
        <a:xfrm>
          <a:off x="0" y="0"/>
          <a:ext cx="0" cy="0"/>
          <a:chOff x="0" y="0"/>
          <a:chExt cx="0" cy="0"/>
        </a:xfrm>
      </p:grpSpPr>
      <p:sp>
        <p:nvSpPr>
          <p:cNvPr id="219" name="Shape 219"/>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220" name="Shape 220"/>
          <p:cNvSpPr/>
          <p:nvPr>
            <p:ph type="pic" idx="13"/>
          </p:nvPr>
        </p:nvSpPr>
        <p:spPr>
          <a:xfrm>
            <a:off x="0" y="0"/>
            <a:ext cx="16256000" cy="10160000"/>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Image Full Bleed with title">
    <p:spTree>
      <p:nvGrpSpPr>
        <p:cNvPr id="1" name=""/>
        <p:cNvGrpSpPr/>
        <p:nvPr/>
      </p:nvGrpSpPr>
      <p:grpSpPr>
        <a:xfrm>
          <a:off x="0" y="0"/>
          <a:ext cx="0" cy="0"/>
          <a:chOff x="0" y="0"/>
          <a:chExt cx="0" cy="0"/>
        </a:xfrm>
      </p:grpSpPr>
      <p:sp>
        <p:nvSpPr>
          <p:cNvPr id="227" name="Shape 227"/>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228" name="Shape 228"/>
          <p:cNvSpPr/>
          <p:nvPr>
            <p:ph type="pic" idx="13"/>
          </p:nvPr>
        </p:nvSpPr>
        <p:spPr>
          <a:xfrm>
            <a:off x="0" y="1"/>
            <a:ext cx="16256000" cy="10159998"/>
          </a:xfrm>
          <a:prstGeom prst="rect">
            <a:avLst/>
          </a:prstGeom>
        </p:spPr>
        <p:txBody>
          <a:bodyPr lIns="91439" tIns="45719" rIns="91439" bIns="45719">
            <a:noAutofit/>
          </a:bodyPr>
          <a:lstStyle/>
          <a:p>
            <a:pPr/>
          </a:p>
        </p:txBody>
      </p:sp>
      <p:sp>
        <p:nvSpPr>
          <p:cNvPr id="229" name="Shape 229"/>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Image with title">
    <p:spTree>
      <p:nvGrpSpPr>
        <p:cNvPr id="1" name=""/>
        <p:cNvGrpSpPr/>
        <p:nvPr/>
      </p:nvGrpSpPr>
      <p:grpSpPr>
        <a:xfrm>
          <a:off x="0" y="0"/>
          <a:ext cx="0" cy="0"/>
          <a:chOff x="0" y="0"/>
          <a:chExt cx="0" cy="0"/>
        </a:xfrm>
      </p:grpSpPr>
      <p:sp>
        <p:nvSpPr>
          <p:cNvPr id="236" name="Shape 236"/>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237" name="Shape 237"/>
          <p:cNvSpPr/>
          <p:nvPr>
            <p:ph type="pic" idx="13"/>
          </p:nvPr>
        </p:nvSpPr>
        <p:spPr>
          <a:xfrm>
            <a:off x="2561207" y="2675886"/>
            <a:ext cx="11520000" cy="6244540"/>
          </a:xfrm>
          <a:prstGeom prst="rect">
            <a:avLst/>
          </a:prstGeom>
          <a:effectLst>
            <a:outerShdw sx="100000" sy="100000" kx="0" ky="0" algn="b" rotWithShape="0" blurRad="152400" dist="38100" dir="2700000">
              <a:srgbClr val="000000">
                <a:alpha val="50000"/>
              </a:srgbClr>
            </a:outerShdw>
          </a:effectLst>
        </p:spPr>
        <p:txBody>
          <a:bodyPr lIns="91439" tIns="45719" rIns="91439" bIns="45719">
            <a:noAutofit/>
          </a:bodyPr>
          <a:lstStyle/>
          <a:p>
            <a:pPr/>
          </a:p>
        </p:txBody>
      </p:sp>
      <p:sp>
        <p:nvSpPr>
          <p:cNvPr id="238" name="Shape 238"/>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ext - Quote 1 ">
    <p:spTree>
      <p:nvGrpSpPr>
        <p:cNvPr id="1" name=""/>
        <p:cNvGrpSpPr/>
        <p:nvPr/>
      </p:nvGrpSpPr>
      <p:grpSpPr>
        <a:xfrm>
          <a:off x="0" y="0"/>
          <a:ext cx="0" cy="0"/>
          <a:chOff x="0" y="0"/>
          <a:chExt cx="0" cy="0"/>
        </a:xfrm>
      </p:grpSpPr>
      <p:sp>
        <p:nvSpPr>
          <p:cNvPr id="245" name="Shape 24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246" name="image3.png" descr="QR_Bubble_Blue_Tint.png"/>
          <p:cNvPicPr>
            <a:picLocks noChangeAspect="1"/>
          </p:cNvPicPr>
          <p:nvPr/>
        </p:nvPicPr>
        <p:blipFill>
          <a:blip r:embed="rId2">
            <a:extLst/>
          </a:blip>
          <a:stretch>
            <a:fillRect/>
          </a:stretch>
        </p:blipFill>
        <p:spPr>
          <a:xfrm>
            <a:off x="1609924" y="2515217"/>
            <a:ext cx="5786751" cy="6471112"/>
          </a:xfrm>
          <a:prstGeom prst="rect">
            <a:avLst/>
          </a:prstGeom>
          <a:ln w="12700">
            <a:miter lim="400000"/>
          </a:ln>
        </p:spPr>
      </p:pic>
      <p:pic>
        <p:nvPicPr>
          <p:cNvPr id="247" name="image4.png" descr="QR_Bubble_Blue.png"/>
          <p:cNvPicPr>
            <a:picLocks noChangeAspect="1"/>
          </p:cNvPicPr>
          <p:nvPr/>
        </p:nvPicPr>
        <p:blipFill>
          <a:blip r:embed="rId3">
            <a:extLst/>
          </a:blip>
          <a:stretch>
            <a:fillRect/>
          </a:stretch>
        </p:blipFill>
        <p:spPr>
          <a:xfrm>
            <a:off x="9031158" y="2515217"/>
            <a:ext cx="5790408" cy="6471112"/>
          </a:xfrm>
          <a:prstGeom prst="rect">
            <a:avLst/>
          </a:prstGeom>
          <a:ln w="12700">
            <a:miter lim="400000"/>
          </a:ln>
        </p:spPr>
      </p:pic>
      <p:sp>
        <p:nvSpPr>
          <p:cNvPr id="248" name="Shape 248"/>
          <p:cNvSpPr/>
          <p:nvPr>
            <p:ph type="body" sz="quarter" idx="1"/>
          </p:nvPr>
        </p:nvSpPr>
        <p:spPr>
          <a:xfrm>
            <a:off x="9031158" y="3788264"/>
            <a:ext cx="5512929" cy="3522870"/>
          </a:xfrm>
          <a:prstGeom prst="rect">
            <a:avLst/>
          </a:prstGeom>
        </p:spPr>
        <p:txBody>
          <a:bodyPr lIns="45719" tIns="45719" rIns="45719" bIns="45719" anchor="ctr"/>
          <a:lstStyle>
            <a:lvl1pPr marL="0" indent="0" algn="ctr" defTabSz="812809">
              <a:spcBef>
                <a:spcPts val="800"/>
              </a:spcBef>
              <a:buClrTx/>
              <a:buSzTx/>
              <a:buFontTx/>
              <a:buNone/>
              <a:defRPr b="0" sz="3500">
                <a:solidFill>
                  <a:srgbClr val="FFFFFF"/>
                </a:solidFill>
                <a:uFillTx/>
                <a:latin typeface="Arial"/>
                <a:ea typeface="Arial"/>
                <a:cs typeface="Arial"/>
                <a:sym typeface="Arial"/>
              </a:defRPr>
            </a:lvl1pPr>
          </a:lstStyle>
          <a:p>
            <a:pPr/>
            <a:r>
              <a:t>Click to edit Master text styles</a:t>
            </a:r>
          </a:p>
        </p:txBody>
      </p:sp>
      <p:sp>
        <p:nvSpPr>
          <p:cNvPr id="249" name="Shape 249"/>
          <p:cNvSpPr/>
          <p:nvPr>
            <p:ph type="body" sz="quarter" idx="13"/>
          </p:nvPr>
        </p:nvSpPr>
        <p:spPr>
          <a:xfrm>
            <a:off x="1606266" y="3695637"/>
            <a:ext cx="5512930" cy="3522871"/>
          </a:xfrm>
          <a:prstGeom prst="rect">
            <a:avLst/>
          </a:prstGeom>
        </p:spPr>
        <p:txBody>
          <a:bodyPr lIns="45719" tIns="45719" rIns="45719" bIns="45719" anchor="ctr"/>
          <a:lstStyle/>
          <a:p>
            <a:pPr marL="0" indent="0" algn="ctr" defTabSz="812809">
              <a:spcBef>
                <a:spcPts val="800"/>
              </a:spcBef>
              <a:buClrTx/>
              <a:buSzTx/>
              <a:buFontTx/>
              <a:buNone/>
              <a:defRPr b="0" sz="3500">
                <a:solidFill>
                  <a:srgbClr val="307C83"/>
                </a:solidFill>
                <a:uFillTx/>
                <a:latin typeface="Arial"/>
                <a:ea typeface="Arial"/>
                <a:cs typeface="Arial"/>
                <a:sym typeface="Arial"/>
              </a:defRPr>
            </a:pPr>
          </a:p>
        </p:txBody>
      </p:sp>
      <p:sp>
        <p:nvSpPr>
          <p:cNvPr id="250" name="Shape 250"/>
          <p:cNvSpPr/>
          <p:nvPr>
            <p:ph type="body" sz="quarter" idx="14"/>
          </p:nvPr>
        </p:nvSpPr>
        <p:spPr>
          <a:xfrm>
            <a:off x="2560273" y="1644506"/>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
        <p:nvSpPr>
          <p:cNvPr id="251" name="Shape 251"/>
          <p:cNvSpPr/>
          <p:nvPr>
            <p:ph type="body" sz="quarter" idx="15"/>
          </p:nvPr>
        </p:nvSpPr>
        <p:spPr>
          <a:xfrm>
            <a:off x="10034688" y="1644506"/>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ext - Quote 1. Less copy.">
    <p:spTree>
      <p:nvGrpSpPr>
        <p:cNvPr id="1" name=""/>
        <p:cNvGrpSpPr/>
        <p:nvPr/>
      </p:nvGrpSpPr>
      <p:grpSpPr>
        <a:xfrm>
          <a:off x="0" y="0"/>
          <a:ext cx="0" cy="0"/>
          <a:chOff x="0" y="0"/>
          <a:chExt cx="0" cy="0"/>
        </a:xfrm>
      </p:grpSpPr>
      <p:sp>
        <p:nvSpPr>
          <p:cNvPr id="258" name="Shape 258"/>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259" name="image3.png" descr="QR_Bubble_Blue_Tint.png"/>
          <p:cNvPicPr>
            <a:picLocks noChangeAspect="1"/>
          </p:cNvPicPr>
          <p:nvPr/>
        </p:nvPicPr>
        <p:blipFill>
          <a:blip r:embed="rId2">
            <a:extLst/>
          </a:blip>
          <a:stretch>
            <a:fillRect/>
          </a:stretch>
        </p:blipFill>
        <p:spPr>
          <a:xfrm>
            <a:off x="1609924" y="2515217"/>
            <a:ext cx="5786751" cy="6471112"/>
          </a:xfrm>
          <a:prstGeom prst="rect">
            <a:avLst/>
          </a:prstGeom>
          <a:ln w="12700">
            <a:miter lim="400000"/>
          </a:ln>
        </p:spPr>
      </p:pic>
      <p:pic>
        <p:nvPicPr>
          <p:cNvPr id="260" name="image4.png" descr="QR_Bubble_Blue.png"/>
          <p:cNvPicPr>
            <a:picLocks noChangeAspect="1"/>
          </p:cNvPicPr>
          <p:nvPr/>
        </p:nvPicPr>
        <p:blipFill>
          <a:blip r:embed="rId3">
            <a:extLst/>
          </a:blip>
          <a:stretch>
            <a:fillRect/>
          </a:stretch>
        </p:blipFill>
        <p:spPr>
          <a:xfrm>
            <a:off x="9031158" y="2515217"/>
            <a:ext cx="5790408" cy="6471112"/>
          </a:xfrm>
          <a:prstGeom prst="rect">
            <a:avLst/>
          </a:prstGeom>
          <a:ln w="12700">
            <a:miter lim="400000"/>
          </a:ln>
        </p:spPr>
      </p:pic>
      <p:sp>
        <p:nvSpPr>
          <p:cNvPr id="261" name="Shape 261"/>
          <p:cNvSpPr/>
          <p:nvPr>
            <p:ph type="body" sz="quarter" idx="1"/>
          </p:nvPr>
        </p:nvSpPr>
        <p:spPr>
          <a:xfrm>
            <a:off x="9031158" y="3788264"/>
            <a:ext cx="5512929" cy="3522870"/>
          </a:xfrm>
          <a:prstGeom prst="rect">
            <a:avLst/>
          </a:prstGeom>
        </p:spPr>
        <p:txBody>
          <a:bodyPr lIns="45719" tIns="45719" rIns="45719" bIns="45719" anchor="ctr"/>
          <a:lstStyle>
            <a:lvl1pPr marL="0" indent="0" algn="ctr" defTabSz="812809">
              <a:spcBef>
                <a:spcPts val="1700"/>
              </a:spcBef>
              <a:buClrTx/>
              <a:buSzTx/>
              <a:buFontTx/>
              <a:buNone/>
              <a:defRPr b="0" sz="7100">
                <a:solidFill>
                  <a:srgbClr val="FFFFFF"/>
                </a:solidFill>
                <a:uFillTx/>
                <a:latin typeface="Arial"/>
                <a:ea typeface="Arial"/>
                <a:cs typeface="Arial"/>
                <a:sym typeface="Arial"/>
              </a:defRPr>
            </a:lvl1pPr>
          </a:lstStyle>
          <a:p>
            <a:pPr/>
            <a:r>
              <a:t>Click to edit Master text styles</a:t>
            </a:r>
          </a:p>
        </p:txBody>
      </p:sp>
      <p:sp>
        <p:nvSpPr>
          <p:cNvPr id="262" name="Shape 262"/>
          <p:cNvSpPr/>
          <p:nvPr>
            <p:ph type="body" sz="quarter" idx="13"/>
          </p:nvPr>
        </p:nvSpPr>
        <p:spPr>
          <a:xfrm>
            <a:off x="1606266" y="3695637"/>
            <a:ext cx="5512930" cy="3522871"/>
          </a:xfrm>
          <a:prstGeom prst="rect">
            <a:avLst/>
          </a:prstGeom>
        </p:spPr>
        <p:txBody>
          <a:bodyPr lIns="45719" tIns="45719" rIns="45719" bIns="45719" anchor="ctr"/>
          <a:lstStyle/>
          <a:p>
            <a:pPr marL="0" indent="0" algn="ctr" defTabSz="812809">
              <a:spcBef>
                <a:spcPts val="1700"/>
              </a:spcBef>
              <a:buClrTx/>
              <a:buSzTx/>
              <a:buFontTx/>
              <a:buNone/>
              <a:defRPr b="0" sz="7100">
                <a:solidFill>
                  <a:srgbClr val="307C83"/>
                </a:solidFill>
                <a:uFillTx/>
                <a:latin typeface="Arial"/>
                <a:ea typeface="Arial"/>
                <a:cs typeface="Arial"/>
                <a:sym typeface="Arial"/>
              </a:defRPr>
            </a:pPr>
          </a:p>
        </p:txBody>
      </p:sp>
      <p:sp>
        <p:nvSpPr>
          <p:cNvPr id="263" name="Shape 263"/>
          <p:cNvSpPr/>
          <p:nvPr>
            <p:ph type="body" sz="quarter" idx="14"/>
          </p:nvPr>
        </p:nvSpPr>
        <p:spPr>
          <a:xfrm>
            <a:off x="2560273" y="1644506"/>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
        <p:nvSpPr>
          <p:cNvPr id="264" name="Shape 264"/>
          <p:cNvSpPr/>
          <p:nvPr>
            <p:ph type="body" sz="quarter" idx="15"/>
          </p:nvPr>
        </p:nvSpPr>
        <p:spPr>
          <a:xfrm>
            <a:off x="10034688" y="1644506"/>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ext - Quote 1 with title">
    <p:spTree>
      <p:nvGrpSpPr>
        <p:cNvPr id="1" name=""/>
        <p:cNvGrpSpPr/>
        <p:nvPr/>
      </p:nvGrpSpPr>
      <p:grpSpPr>
        <a:xfrm>
          <a:off x="0" y="0"/>
          <a:ext cx="0" cy="0"/>
          <a:chOff x="0" y="0"/>
          <a:chExt cx="0" cy="0"/>
        </a:xfrm>
      </p:grpSpPr>
      <p:sp>
        <p:nvSpPr>
          <p:cNvPr id="271" name="Shape 27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272" name="image3.png" descr="QR_Bubble_Blue_Tint.png"/>
          <p:cNvPicPr>
            <a:picLocks noChangeAspect="1"/>
          </p:cNvPicPr>
          <p:nvPr/>
        </p:nvPicPr>
        <p:blipFill>
          <a:blip r:embed="rId2">
            <a:extLst/>
          </a:blip>
          <a:stretch>
            <a:fillRect/>
          </a:stretch>
        </p:blipFill>
        <p:spPr>
          <a:xfrm>
            <a:off x="1606268" y="3056316"/>
            <a:ext cx="5349836" cy="5973333"/>
          </a:xfrm>
          <a:prstGeom prst="rect">
            <a:avLst/>
          </a:prstGeom>
          <a:ln w="12700">
            <a:miter lim="400000"/>
          </a:ln>
        </p:spPr>
      </p:pic>
      <p:sp>
        <p:nvSpPr>
          <p:cNvPr id="273" name="Shape 273"/>
          <p:cNvSpPr/>
          <p:nvPr>
            <p:ph type="body" sz="quarter" idx="1"/>
          </p:nvPr>
        </p:nvSpPr>
        <p:spPr>
          <a:xfrm>
            <a:off x="1606269" y="3869456"/>
            <a:ext cx="5098766" cy="3522871"/>
          </a:xfrm>
          <a:prstGeom prst="rect">
            <a:avLst/>
          </a:prstGeom>
        </p:spPr>
        <p:txBody>
          <a:bodyPr lIns="45719" tIns="45719" rIns="45719" bIns="45719" anchor="ctr"/>
          <a:lstStyle>
            <a:lvl1pPr marL="0" indent="0" algn="ctr" defTabSz="812809">
              <a:spcBef>
                <a:spcPts val="800"/>
              </a:spcBef>
              <a:buClrTx/>
              <a:buSzTx/>
              <a:buFontTx/>
              <a:buNone/>
              <a:defRPr b="0" sz="3500">
                <a:solidFill>
                  <a:srgbClr val="307C83"/>
                </a:solidFill>
                <a:uFillTx/>
                <a:latin typeface="Arial"/>
                <a:ea typeface="Arial"/>
                <a:cs typeface="Arial"/>
                <a:sym typeface="Arial"/>
              </a:defRPr>
            </a:lvl1pPr>
          </a:lstStyle>
          <a:p>
            <a:pPr/>
            <a:r>
              <a:t>Click to edit Master text styles</a:t>
            </a:r>
          </a:p>
        </p:txBody>
      </p:sp>
      <p:pic>
        <p:nvPicPr>
          <p:cNvPr id="274" name="image4.png" descr="QR_Bubble_Blue.png"/>
          <p:cNvPicPr>
            <a:picLocks noChangeAspect="1"/>
          </p:cNvPicPr>
          <p:nvPr/>
        </p:nvPicPr>
        <p:blipFill>
          <a:blip r:embed="rId3">
            <a:extLst/>
          </a:blip>
          <a:stretch>
            <a:fillRect/>
          </a:stretch>
        </p:blipFill>
        <p:spPr>
          <a:xfrm>
            <a:off x="9038119" y="3056316"/>
            <a:ext cx="5349834" cy="5973333"/>
          </a:xfrm>
          <a:prstGeom prst="rect">
            <a:avLst/>
          </a:prstGeom>
          <a:ln w="12700">
            <a:miter lim="400000"/>
          </a:ln>
        </p:spPr>
      </p:pic>
      <p:sp>
        <p:nvSpPr>
          <p:cNvPr id="275" name="Shape 275"/>
          <p:cNvSpPr/>
          <p:nvPr>
            <p:ph type="body" sz="quarter" idx="13"/>
          </p:nvPr>
        </p:nvSpPr>
        <p:spPr>
          <a:xfrm>
            <a:off x="9038117" y="3869456"/>
            <a:ext cx="5091809" cy="3522870"/>
          </a:xfrm>
          <a:prstGeom prst="rect">
            <a:avLst/>
          </a:prstGeom>
        </p:spPr>
        <p:txBody>
          <a:bodyPr lIns="45719" tIns="45719" rIns="45719" bIns="45719" anchor="ctr"/>
          <a:lstStyle/>
          <a:p>
            <a:pPr marL="0" indent="0" algn="ctr" defTabSz="812809">
              <a:spcBef>
                <a:spcPts val="800"/>
              </a:spcBef>
              <a:buClrTx/>
              <a:buSzTx/>
              <a:buFontTx/>
              <a:buNone/>
              <a:defRPr b="0" sz="3500">
                <a:solidFill>
                  <a:srgbClr val="FFFFFF"/>
                </a:solidFill>
                <a:uFillTx/>
                <a:latin typeface="Arial"/>
                <a:ea typeface="Arial"/>
                <a:cs typeface="Arial"/>
                <a:sym typeface="Arial"/>
              </a:defRPr>
            </a:pPr>
          </a:p>
        </p:txBody>
      </p:sp>
      <p:sp>
        <p:nvSpPr>
          <p:cNvPr id="276" name="Shape 276"/>
          <p:cNvSpPr/>
          <p:nvPr>
            <p:ph type="body" sz="quarter" idx="14"/>
          </p:nvPr>
        </p:nvSpPr>
        <p:spPr>
          <a:xfrm>
            <a:off x="977431" y="1461090"/>
            <a:ext cx="7941735" cy="639534"/>
          </a:xfrm>
          <a:prstGeom prst="rect">
            <a:avLst/>
          </a:prstGeom>
        </p:spPr>
        <p:txBody>
          <a:bodyPr lIns="45719" tIns="45719" rIns="45719" bIns="45719"/>
          <a:lstStyle/>
          <a:p>
            <a:pPr marL="0" indent="0" defTabSz="812809">
              <a:spcBef>
                <a:spcPts val="800"/>
              </a:spcBef>
              <a:buClrTx/>
              <a:buSzTx/>
              <a:buFontTx/>
              <a:buNone/>
              <a:defRPr sz="3500">
                <a:solidFill>
                  <a:srgbClr val="307C83"/>
                </a:solidFill>
                <a:uFillTx/>
                <a:latin typeface="Arial"/>
                <a:ea typeface="Arial"/>
                <a:cs typeface="Arial"/>
                <a:sym typeface="Arial"/>
              </a:defRPr>
            </a:pPr>
          </a:p>
        </p:txBody>
      </p:sp>
      <p:sp>
        <p:nvSpPr>
          <p:cNvPr id="277" name="Shape 277"/>
          <p:cNvSpPr/>
          <p:nvPr>
            <p:ph type="body" sz="quarter" idx="15"/>
          </p:nvPr>
        </p:nvSpPr>
        <p:spPr>
          <a:xfrm>
            <a:off x="2353194" y="2464400"/>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
        <p:nvSpPr>
          <p:cNvPr id="278" name="Shape 278"/>
          <p:cNvSpPr/>
          <p:nvPr>
            <p:ph type="body" sz="quarter" idx="16"/>
          </p:nvPr>
        </p:nvSpPr>
        <p:spPr>
          <a:xfrm>
            <a:off x="9781564" y="2464400"/>
            <a:ext cx="3604915" cy="338555"/>
          </a:xfrm>
          <a:prstGeom prst="rect">
            <a:avLst/>
          </a:prstGeom>
        </p:spPr>
        <p:txBody>
          <a:bodyPr lIns="45719" tIns="45719" rIns="45719" bIns="45719"/>
          <a:lstStyle/>
          <a:p>
            <a:pPr marL="0" indent="0" algn="ctr" defTabSz="812809">
              <a:spcBef>
                <a:spcPts val="300"/>
              </a:spcBef>
              <a:buClrTx/>
              <a:buSzTx/>
              <a:buFontTx/>
              <a:buNone/>
              <a:defRPr b="0" sz="16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7" name="Shape 27"/>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28" name="Shape 28"/>
          <p:cNvSpPr/>
          <p:nvPr>
            <p:ph type="body" idx="1"/>
          </p:nvPr>
        </p:nvSpPr>
        <p:spPr>
          <a:xfrm>
            <a:off x="1587500" y="2882900"/>
            <a:ext cx="13081000" cy="5956300"/>
          </a:xfrm>
          <a:prstGeom prst="rect">
            <a:avLst/>
          </a:prstGeom>
        </p:spPr>
        <p:txBody>
          <a:bodyPr lIns="50800" tIns="50800" rIns="50800" bIns="50800" numCol="2" spcCol="654050"/>
          <a:lstStyle>
            <a:lvl1pPr marL="812120" indent="-494620" defTabSz="584200">
              <a:spcBef>
                <a:spcPts val="3800"/>
              </a:spcBef>
              <a:buClrTx/>
              <a:buSzPct val="171000"/>
              <a:buFontTx/>
              <a:defRPr b="0" sz="3200">
                <a:uFillTx/>
                <a:latin typeface="Gill Sans"/>
                <a:ea typeface="Gill Sans"/>
                <a:cs typeface="Gill Sans"/>
                <a:sym typeface="Gill Sans"/>
              </a:defRPr>
            </a:lvl1pPr>
            <a:lvl2pPr marL="1256620" indent="-494620" defTabSz="584200">
              <a:spcBef>
                <a:spcPts val="3800"/>
              </a:spcBef>
              <a:buClrTx/>
              <a:buSzPct val="171000"/>
              <a:buFontTx/>
              <a:buChar char="•"/>
              <a:defRPr b="0" sz="3200">
                <a:uFillTx/>
                <a:latin typeface="Gill Sans"/>
                <a:ea typeface="Gill Sans"/>
                <a:cs typeface="Gill Sans"/>
                <a:sym typeface="Gill Sans"/>
              </a:defRPr>
            </a:lvl2pPr>
            <a:lvl3pPr marL="1701120" indent="-494620" defTabSz="584200">
              <a:spcBef>
                <a:spcPts val="3800"/>
              </a:spcBef>
              <a:buClrTx/>
              <a:buSzPct val="171000"/>
              <a:buFontTx/>
              <a:defRPr b="0" sz="3200">
                <a:uFillTx/>
                <a:latin typeface="Gill Sans"/>
                <a:ea typeface="Gill Sans"/>
                <a:cs typeface="Gill Sans"/>
                <a:sym typeface="Gill Sans"/>
              </a:defRPr>
            </a:lvl3pPr>
            <a:lvl4pPr marL="2145620" indent="-494620" defTabSz="584200">
              <a:spcBef>
                <a:spcPts val="3800"/>
              </a:spcBef>
              <a:buClrTx/>
              <a:buSzPct val="171000"/>
              <a:buFontTx/>
              <a:buChar char="•"/>
              <a:defRPr b="0" sz="3200">
                <a:uFillTx/>
                <a:latin typeface="Gill Sans"/>
                <a:ea typeface="Gill Sans"/>
                <a:cs typeface="Gill Sans"/>
                <a:sym typeface="Gill Sans"/>
              </a:defRPr>
            </a:lvl4pPr>
            <a:lvl5pPr marL="2590120" indent="-494620" defTabSz="584200">
              <a:spcBef>
                <a:spcPts val="3800"/>
              </a:spcBef>
              <a:buClrTx/>
              <a:buSzPct val="171000"/>
              <a:buFontTx/>
              <a:buChar char="•"/>
              <a:defRPr b="0" sz="3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9" name="Shape 29"/>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ext - Q">
    <p:spTree>
      <p:nvGrpSpPr>
        <p:cNvPr id="1" name=""/>
        <p:cNvGrpSpPr/>
        <p:nvPr/>
      </p:nvGrpSpPr>
      <p:grpSpPr>
        <a:xfrm>
          <a:off x="0" y="0"/>
          <a:ext cx="0" cy="0"/>
          <a:chOff x="0" y="0"/>
          <a:chExt cx="0" cy="0"/>
        </a:xfrm>
      </p:grpSpPr>
      <p:sp>
        <p:nvSpPr>
          <p:cNvPr id="285" name="Shape 28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286" name="Shape 286"/>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pic>
        <p:nvPicPr>
          <p:cNvPr id="287" name="image3.png" descr="QR_Bubble_Blue_Tint.png"/>
          <p:cNvPicPr>
            <a:picLocks noChangeAspect="1"/>
          </p:cNvPicPr>
          <p:nvPr/>
        </p:nvPicPr>
        <p:blipFill>
          <a:blip r:embed="rId2">
            <a:extLst/>
          </a:blip>
          <a:stretch>
            <a:fillRect/>
          </a:stretch>
        </p:blipFill>
        <p:spPr>
          <a:xfrm>
            <a:off x="5032157" y="2486343"/>
            <a:ext cx="6335999" cy="6995595"/>
          </a:xfrm>
          <a:prstGeom prst="rect">
            <a:avLst/>
          </a:prstGeom>
          <a:ln w="12700">
            <a:miter lim="400000"/>
          </a:ln>
        </p:spPr>
      </p:pic>
      <p:sp>
        <p:nvSpPr>
          <p:cNvPr id="288" name="Shape 288"/>
          <p:cNvSpPr/>
          <p:nvPr>
            <p:ph type="body" sz="quarter" idx="13"/>
          </p:nvPr>
        </p:nvSpPr>
        <p:spPr>
          <a:xfrm>
            <a:off x="5032158" y="3848551"/>
            <a:ext cx="6037156" cy="3522870"/>
          </a:xfrm>
          <a:prstGeom prst="rect">
            <a:avLst/>
          </a:prstGeom>
        </p:spPr>
        <p:txBody>
          <a:bodyPr lIns="45719" tIns="45719" rIns="45719" bIns="45719" anchor="ctr"/>
          <a:lstStyle/>
          <a:p>
            <a:pPr marL="0" indent="0" algn="ctr" defTabSz="812809">
              <a:spcBef>
                <a:spcPts val="800"/>
              </a:spcBef>
              <a:buClrTx/>
              <a:buSzTx/>
              <a:buFontTx/>
              <a:buNone/>
              <a:defRPr b="0" sz="3500">
                <a:solidFill>
                  <a:srgbClr val="307C83"/>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ext - Quote 2">
    <p:spTree>
      <p:nvGrpSpPr>
        <p:cNvPr id="1" name=""/>
        <p:cNvGrpSpPr/>
        <p:nvPr/>
      </p:nvGrpSpPr>
      <p:grpSpPr>
        <a:xfrm>
          <a:off x="0" y="0"/>
          <a:ext cx="0" cy="0"/>
          <a:chOff x="0" y="0"/>
          <a:chExt cx="0" cy="0"/>
        </a:xfrm>
      </p:grpSpPr>
      <p:sp>
        <p:nvSpPr>
          <p:cNvPr id="295" name="Shape 29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296" name="image4.png" descr="QR_Bubble_Blue.png"/>
          <p:cNvPicPr>
            <a:picLocks noChangeAspect="1"/>
          </p:cNvPicPr>
          <p:nvPr/>
        </p:nvPicPr>
        <p:blipFill>
          <a:blip r:embed="rId2">
            <a:extLst/>
          </a:blip>
          <a:stretch>
            <a:fillRect/>
          </a:stretch>
        </p:blipFill>
        <p:spPr>
          <a:xfrm>
            <a:off x="11447140" y="1587409"/>
            <a:ext cx="944090" cy="1066667"/>
          </a:xfrm>
          <a:prstGeom prst="rect">
            <a:avLst/>
          </a:prstGeom>
          <a:ln w="12700">
            <a:miter lim="400000"/>
          </a:ln>
        </p:spPr>
      </p:pic>
      <p:sp>
        <p:nvSpPr>
          <p:cNvPr id="297" name="Shape 297"/>
          <p:cNvSpPr/>
          <p:nvPr/>
        </p:nvSpPr>
        <p:spPr>
          <a:xfrm>
            <a:off x="9909685"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FFFFFF"/>
                </a:solidFill>
                <a:latin typeface="Arial"/>
                <a:ea typeface="Arial"/>
                <a:cs typeface="Arial"/>
                <a:sym typeface="Arial"/>
              </a:defRPr>
            </a:lvl1pPr>
          </a:lstStyle>
          <a:p>
            <a:pPr/>
            <a:r>
              <a:t>After</a:t>
            </a:r>
          </a:p>
        </p:txBody>
      </p:sp>
      <p:pic>
        <p:nvPicPr>
          <p:cNvPr id="298" name="image3.png" descr="QR_Bubble_Blue_Tint.png"/>
          <p:cNvPicPr>
            <a:picLocks noChangeAspect="1"/>
          </p:cNvPicPr>
          <p:nvPr/>
        </p:nvPicPr>
        <p:blipFill>
          <a:blip r:embed="rId3">
            <a:extLst/>
          </a:blip>
          <a:stretch>
            <a:fillRect/>
          </a:stretch>
        </p:blipFill>
        <p:spPr>
          <a:xfrm>
            <a:off x="3834674" y="1587410"/>
            <a:ext cx="944090" cy="1066668"/>
          </a:xfrm>
          <a:prstGeom prst="rect">
            <a:avLst/>
          </a:prstGeom>
          <a:ln w="12700">
            <a:miter lim="400000"/>
          </a:ln>
        </p:spPr>
      </p:pic>
      <p:sp>
        <p:nvSpPr>
          <p:cNvPr id="299" name="Shape 299"/>
          <p:cNvSpPr/>
          <p:nvPr/>
        </p:nvSpPr>
        <p:spPr>
          <a:xfrm>
            <a:off x="2297219"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307C83"/>
                </a:solidFill>
                <a:latin typeface="Arial"/>
                <a:ea typeface="Arial"/>
                <a:cs typeface="Arial"/>
                <a:sym typeface="Arial"/>
              </a:defRPr>
            </a:lvl1pPr>
          </a:lstStyle>
          <a:p>
            <a:pPr/>
            <a:r>
              <a:t>Before</a:t>
            </a:r>
          </a:p>
        </p:txBody>
      </p:sp>
      <p:sp>
        <p:nvSpPr>
          <p:cNvPr id="300" name="Shape 300"/>
          <p:cNvSpPr/>
          <p:nvPr>
            <p:ph type="body" sz="quarter" idx="1"/>
          </p:nvPr>
        </p:nvSpPr>
        <p:spPr>
          <a:xfrm>
            <a:off x="8560740" y="3497765"/>
            <a:ext cx="6716893" cy="530018"/>
          </a:xfrm>
          <a:prstGeom prst="rect">
            <a:avLst/>
          </a:prstGeom>
        </p:spPr>
        <p:txBody>
          <a:bodyPr lIns="45719" tIns="45719" rIns="45719" bIns="45719"/>
          <a:lstStyle>
            <a:lvl1pPr marL="0" indent="0" algn="ctr" defTabSz="812809">
              <a:spcBef>
                <a:spcPts val="600"/>
              </a:spcBef>
              <a:buClrTx/>
              <a:buSzTx/>
              <a:buFontTx/>
              <a:buNone/>
              <a:defRPr b="0" sz="2800">
                <a:solidFill>
                  <a:srgbClr val="595959"/>
                </a:solidFill>
                <a:uFillTx/>
                <a:latin typeface="Arial"/>
                <a:ea typeface="Arial"/>
                <a:cs typeface="Arial"/>
                <a:sym typeface="Arial"/>
              </a:defRPr>
            </a:lvl1pPr>
          </a:lstStyle>
          <a:p>
            <a:pPr/>
            <a:r>
              <a:t>Click to edit Master text styles</a:t>
            </a:r>
          </a:p>
        </p:txBody>
      </p:sp>
      <p:sp>
        <p:nvSpPr>
          <p:cNvPr id="301" name="Shape 301"/>
          <p:cNvSpPr/>
          <p:nvPr>
            <p:ph type="body" sz="quarter" idx="13"/>
          </p:nvPr>
        </p:nvSpPr>
        <p:spPr>
          <a:xfrm>
            <a:off x="948271" y="3497765"/>
            <a:ext cx="6716894" cy="530018"/>
          </a:xfrm>
          <a:prstGeom prst="rect">
            <a:avLst/>
          </a:prstGeom>
        </p:spPr>
        <p:txBody>
          <a:bodyPr lIns="45719" tIns="45719" rIns="45719" bIns="45719"/>
          <a:lstStyle/>
          <a:p>
            <a:pPr marL="0" indent="0" algn="ctr" defTabSz="812809">
              <a:spcBef>
                <a:spcPts val="600"/>
              </a:spcBef>
              <a:buClrTx/>
              <a:buSzTx/>
              <a:buFontTx/>
              <a:buNone/>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ext - Quote 2. More copy.">
    <p:spTree>
      <p:nvGrpSpPr>
        <p:cNvPr id="1" name=""/>
        <p:cNvGrpSpPr/>
        <p:nvPr/>
      </p:nvGrpSpPr>
      <p:grpSpPr>
        <a:xfrm>
          <a:off x="0" y="0"/>
          <a:ext cx="0" cy="0"/>
          <a:chOff x="0" y="0"/>
          <a:chExt cx="0" cy="0"/>
        </a:xfrm>
      </p:grpSpPr>
      <p:sp>
        <p:nvSpPr>
          <p:cNvPr id="308" name="Shape 308"/>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309" name="image4.png" descr="QR_Bubble_Blue.png"/>
          <p:cNvPicPr>
            <a:picLocks noChangeAspect="1"/>
          </p:cNvPicPr>
          <p:nvPr/>
        </p:nvPicPr>
        <p:blipFill>
          <a:blip r:embed="rId2">
            <a:extLst/>
          </a:blip>
          <a:stretch>
            <a:fillRect/>
          </a:stretch>
        </p:blipFill>
        <p:spPr>
          <a:xfrm>
            <a:off x="11447140" y="1587409"/>
            <a:ext cx="944090" cy="1066667"/>
          </a:xfrm>
          <a:prstGeom prst="rect">
            <a:avLst/>
          </a:prstGeom>
          <a:ln w="12700">
            <a:miter lim="400000"/>
          </a:ln>
        </p:spPr>
      </p:pic>
      <p:sp>
        <p:nvSpPr>
          <p:cNvPr id="310" name="Shape 310"/>
          <p:cNvSpPr/>
          <p:nvPr/>
        </p:nvSpPr>
        <p:spPr>
          <a:xfrm>
            <a:off x="9909685"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FFFFFF"/>
                </a:solidFill>
                <a:latin typeface="Arial"/>
                <a:ea typeface="Arial"/>
                <a:cs typeface="Arial"/>
                <a:sym typeface="Arial"/>
              </a:defRPr>
            </a:lvl1pPr>
          </a:lstStyle>
          <a:p>
            <a:pPr/>
            <a:r>
              <a:t>After</a:t>
            </a:r>
          </a:p>
        </p:txBody>
      </p:sp>
      <p:pic>
        <p:nvPicPr>
          <p:cNvPr id="311" name="image3.png" descr="QR_Bubble_Blue_Tint.png"/>
          <p:cNvPicPr>
            <a:picLocks noChangeAspect="1"/>
          </p:cNvPicPr>
          <p:nvPr/>
        </p:nvPicPr>
        <p:blipFill>
          <a:blip r:embed="rId3">
            <a:extLst/>
          </a:blip>
          <a:stretch>
            <a:fillRect/>
          </a:stretch>
        </p:blipFill>
        <p:spPr>
          <a:xfrm>
            <a:off x="3834674" y="1587410"/>
            <a:ext cx="944090" cy="1066668"/>
          </a:xfrm>
          <a:prstGeom prst="rect">
            <a:avLst/>
          </a:prstGeom>
          <a:ln w="12700">
            <a:miter lim="400000"/>
          </a:ln>
        </p:spPr>
      </p:pic>
      <p:sp>
        <p:nvSpPr>
          <p:cNvPr id="312" name="Shape 312"/>
          <p:cNvSpPr/>
          <p:nvPr/>
        </p:nvSpPr>
        <p:spPr>
          <a:xfrm>
            <a:off x="2297219"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307C83"/>
                </a:solidFill>
                <a:latin typeface="Arial"/>
                <a:ea typeface="Arial"/>
                <a:cs typeface="Arial"/>
                <a:sym typeface="Arial"/>
              </a:defRPr>
            </a:lvl1pPr>
          </a:lstStyle>
          <a:p>
            <a:pPr/>
            <a:r>
              <a:t>Before</a:t>
            </a:r>
          </a:p>
        </p:txBody>
      </p:sp>
      <p:sp>
        <p:nvSpPr>
          <p:cNvPr id="313" name="Shape 313"/>
          <p:cNvSpPr/>
          <p:nvPr>
            <p:ph type="body" sz="quarter" idx="1"/>
          </p:nvPr>
        </p:nvSpPr>
        <p:spPr>
          <a:xfrm>
            <a:off x="8560740" y="3497767"/>
            <a:ext cx="6716893" cy="420565"/>
          </a:xfrm>
          <a:prstGeom prst="rect">
            <a:avLst/>
          </a:prstGeom>
        </p:spPr>
        <p:txBody>
          <a:bodyPr lIns="45719" tIns="45719" rIns="45719" bIns="45719"/>
          <a:lstStyle>
            <a:lvl1pPr marL="0" indent="0" algn="ctr" defTabSz="812809">
              <a:spcBef>
                <a:spcPts val="500"/>
              </a:spcBef>
              <a:buClrTx/>
              <a:buSzTx/>
              <a:buFontTx/>
              <a:buNone/>
              <a:defRPr b="0" sz="2100">
                <a:solidFill>
                  <a:srgbClr val="595959"/>
                </a:solidFill>
                <a:uFillTx/>
                <a:latin typeface="Arial"/>
                <a:ea typeface="Arial"/>
                <a:cs typeface="Arial"/>
                <a:sym typeface="Arial"/>
              </a:defRPr>
            </a:lvl1pPr>
          </a:lstStyle>
          <a:p>
            <a:pPr/>
            <a:r>
              <a:t>Click to edit Master text styles</a:t>
            </a:r>
          </a:p>
        </p:txBody>
      </p:sp>
      <p:sp>
        <p:nvSpPr>
          <p:cNvPr id="314" name="Shape 314"/>
          <p:cNvSpPr/>
          <p:nvPr>
            <p:ph type="body" sz="quarter" idx="13"/>
          </p:nvPr>
        </p:nvSpPr>
        <p:spPr>
          <a:xfrm>
            <a:off x="948271" y="3497767"/>
            <a:ext cx="6716894" cy="420565"/>
          </a:xfrm>
          <a:prstGeom prst="rect">
            <a:avLst/>
          </a:prstGeom>
        </p:spPr>
        <p:txBody>
          <a:bodyPr lIns="45719" tIns="45719" rIns="45719" bIns="45719"/>
          <a:lstStyle/>
          <a:p>
            <a:pPr marL="0" indent="0" algn="ctr" defTabSz="812809">
              <a:spcBef>
                <a:spcPts val="500"/>
              </a:spcBef>
              <a:buClrTx/>
              <a:buSzTx/>
              <a:buFontTx/>
              <a:buNone/>
              <a:defRPr b="0" sz="21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ext - Quote 3">
    <p:spTree>
      <p:nvGrpSpPr>
        <p:cNvPr id="1" name=""/>
        <p:cNvGrpSpPr/>
        <p:nvPr/>
      </p:nvGrpSpPr>
      <p:grpSpPr>
        <a:xfrm>
          <a:off x="0" y="0"/>
          <a:ext cx="0" cy="0"/>
          <a:chOff x="0" y="0"/>
          <a:chExt cx="0" cy="0"/>
        </a:xfrm>
      </p:grpSpPr>
      <p:sp>
        <p:nvSpPr>
          <p:cNvPr id="321" name="Shape 32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322" name="image4.png" descr="QR_Bubble_Blue.png"/>
          <p:cNvPicPr>
            <a:picLocks noChangeAspect="1"/>
          </p:cNvPicPr>
          <p:nvPr/>
        </p:nvPicPr>
        <p:blipFill>
          <a:blip r:embed="rId2">
            <a:extLst/>
          </a:blip>
          <a:stretch>
            <a:fillRect/>
          </a:stretch>
        </p:blipFill>
        <p:spPr>
          <a:xfrm>
            <a:off x="8088694" y="5516714"/>
            <a:ext cx="944090" cy="1066668"/>
          </a:xfrm>
          <a:prstGeom prst="rect">
            <a:avLst/>
          </a:prstGeom>
          <a:ln w="12700">
            <a:miter lim="400000"/>
          </a:ln>
        </p:spPr>
      </p:pic>
      <p:pic>
        <p:nvPicPr>
          <p:cNvPr id="323" name="image3.png" descr="QR_Bubble_Blue_Tint.png"/>
          <p:cNvPicPr>
            <a:picLocks noChangeAspect="1"/>
          </p:cNvPicPr>
          <p:nvPr/>
        </p:nvPicPr>
        <p:blipFill>
          <a:blip r:embed="rId3">
            <a:extLst/>
          </a:blip>
          <a:stretch>
            <a:fillRect/>
          </a:stretch>
        </p:blipFill>
        <p:spPr>
          <a:xfrm>
            <a:off x="8088694" y="1587409"/>
            <a:ext cx="944090" cy="1066667"/>
          </a:xfrm>
          <a:prstGeom prst="rect">
            <a:avLst/>
          </a:prstGeom>
          <a:ln w="12700">
            <a:miter lim="400000"/>
          </a:ln>
        </p:spPr>
      </p:pic>
      <p:sp>
        <p:nvSpPr>
          <p:cNvPr id="324" name="Shape 324"/>
          <p:cNvSpPr/>
          <p:nvPr/>
        </p:nvSpPr>
        <p:spPr>
          <a:xfrm>
            <a:off x="6551239"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307C83"/>
                </a:solidFill>
                <a:latin typeface="Arial"/>
                <a:ea typeface="Arial"/>
                <a:cs typeface="Arial"/>
                <a:sym typeface="Arial"/>
              </a:defRPr>
            </a:lvl1pPr>
          </a:lstStyle>
          <a:p>
            <a:pPr/>
            <a:r>
              <a:t>Before</a:t>
            </a:r>
          </a:p>
        </p:txBody>
      </p:sp>
      <p:sp>
        <p:nvSpPr>
          <p:cNvPr id="325" name="Shape 325"/>
          <p:cNvSpPr/>
          <p:nvPr/>
        </p:nvSpPr>
        <p:spPr>
          <a:xfrm>
            <a:off x="6551239" y="5755394"/>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FFFFFF"/>
                </a:solidFill>
                <a:latin typeface="Arial"/>
                <a:ea typeface="Arial"/>
                <a:cs typeface="Arial"/>
                <a:sym typeface="Arial"/>
              </a:defRPr>
            </a:lvl1pPr>
          </a:lstStyle>
          <a:p>
            <a:pPr/>
            <a:r>
              <a:t>After</a:t>
            </a:r>
          </a:p>
        </p:txBody>
      </p:sp>
      <p:sp>
        <p:nvSpPr>
          <p:cNvPr id="326" name="Shape 326"/>
          <p:cNvSpPr/>
          <p:nvPr>
            <p:ph type="body" sz="quarter" idx="1"/>
          </p:nvPr>
        </p:nvSpPr>
        <p:spPr>
          <a:xfrm>
            <a:off x="5202294" y="6779927"/>
            <a:ext cx="6716893" cy="530018"/>
          </a:xfrm>
          <a:prstGeom prst="rect">
            <a:avLst/>
          </a:prstGeom>
        </p:spPr>
        <p:txBody>
          <a:bodyPr lIns="45719" tIns="45719" rIns="45719" bIns="45719"/>
          <a:lstStyle>
            <a:lvl1pPr marL="0" indent="0" algn="ctr" defTabSz="812809">
              <a:spcBef>
                <a:spcPts val="600"/>
              </a:spcBef>
              <a:buClrTx/>
              <a:buSzTx/>
              <a:buFontTx/>
              <a:buNone/>
              <a:defRPr b="0" sz="2800">
                <a:solidFill>
                  <a:srgbClr val="595959"/>
                </a:solidFill>
                <a:uFillTx/>
                <a:latin typeface="Arial"/>
                <a:ea typeface="Arial"/>
                <a:cs typeface="Arial"/>
                <a:sym typeface="Arial"/>
              </a:defRPr>
            </a:lvl1pPr>
          </a:lstStyle>
          <a:p>
            <a:pPr/>
            <a:r>
              <a:t>Click to edit Master text styles</a:t>
            </a:r>
          </a:p>
        </p:txBody>
      </p:sp>
      <p:sp>
        <p:nvSpPr>
          <p:cNvPr id="327" name="Shape 327"/>
          <p:cNvSpPr/>
          <p:nvPr>
            <p:ph type="body" sz="quarter" idx="13"/>
          </p:nvPr>
        </p:nvSpPr>
        <p:spPr>
          <a:xfrm>
            <a:off x="5202293" y="2849720"/>
            <a:ext cx="6716894" cy="530018"/>
          </a:xfrm>
          <a:prstGeom prst="rect">
            <a:avLst/>
          </a:prstGeom>
        </p:spPr>
        <p:txBody>
          <a:bodyPr lIns="45719" tIns="45719" rIns="45719" bIns="45719"/>
          <a:lstStyle/>
          <a:p>
            <a:pPr marL="0" indent="0" algn="ctr" defTabSz="812809">
              <a:spcBef>
                <a:spcPts val="600"/>
              </a:spcBef>
              <a:buClrTx/>
              <a:buSzTx/>
              <a:buFontTx/>
              <a:buNone/>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ext - Quote 3. More copy.">
    <p:spTree>
      <p:nvGrpSpPr>
        <p:cNvPr id="1" name=""/>
        <p:cNvGrpSpPr/>
        <p:nvPr/>
      </p:nvGrpSpPr>
      <p:grpSpPr>
        <a:xfrm>
          <a:off x="0" y="0"/>
          <a:ext cx="0" cy="0"/>
          <a:chOff x="0" y="0"/>
          <a:chExt cx="0" cy="0"/>
        </a:xfrm>
      </p:grpSpPr>
      <p:sp>
        <p:nvSpPr>
          <p:cNvPr id="334" name="Shape 334"/>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335" name="image4.png" descr="QR_Bubble_Blue.png"/>
          <p:cNvPicPr>
            <a:picLocks noChangeAspect="1"/>
          </p:cNvPicPr>
          <p:nvPr/>
        </p:nvPicPr>
        <p:blipFill>
          <a:blip r:embed="rId2">
            <a:extLst/>
          </a:blip>
          <a:stretch>
            <a:fillRect/>
          </a:stretch>
        </p:blipFill>
        <p:spPr>
          <a:xfrm>
            <a:off x="8088694" y="5516714"/>
            <a:ext cx="944090" cy="1066668"/>
          </a:xfrm>
          <a:prstGeom prst="rect">
            <a:avLst/>
          </a:prstGeom>
          <a:ln w="12700">
            <a:miter lim="400000"/>
          </a:ln>
        </p:spPr>
      </p:pic>
      <p:pic>
        <p:nvPicPr>
          <p:cNvPr id="336" name="image3.png" descr="QR_Bubble_Blue_Tint.png"/>
          <p:cNvPicPr>
            <a:picLocks noChangeAspect="1"/>
          </p:cNvPicPr>
          <p:nvPr/>
        </p:nvPicPr>
        <p:blipFill>
          <a:blip r:embed="rId3">
            <a:extLst/>
          </a:blip>
          <a:stretch>
            <a:fillRect/>
          </a:stretch>
        </p:blipFill>
        <p:spPr>
          <a:xfrm>
            <a:off x="8088694" y="1587409"/>
            <a:ext cx="944090" cy="1066667"/>
          </a:xfrm>
          <a:prstGeom prst="rect">
            <a:avLst/>
          </a:prstGeom>
          <a:ln w="12700">
            <a:miter lim="400000"/>
          </a:ln>
        </p:spPr>
      </p:pic>
      <p:sp>
        <p:nvSpPr>
          <p:cNvPr id="337" name="Shape 337"/>
          <p:cNvSpPr/>
          <p:nvPr/>
        </p:nvSpPr>
        <p:spPr>
          <a:xfrm>
            <a:off x="6551239" y="1825188"/>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307C83"/>
                </a:solidFill>
                <a:latin typeface="Arial"/>
                <a:ea typeface="Arial"/>
                <a:cs typeface="Arial"/>
                <a:sym typeface="Arial"/>
              </a:defRPr>
            </a:lvl1pPr>
          </a:lstStyle>
          <a:p>
            <a:pPr/>
            <a:r>
              <a:t>Before</a:t>
            </a:r>
          </a:p>
        </p:txBody>
      </p:sp>
      <p:sp>
        <p:nvSpPr>
          <p:cNvPr id="338" name="Shape 338"/>
          <p:cNvSpPr/>
          <p:nvPr/>
        </p:nvSpPr>
        <p:spPr>
          <a:xfrm>
            <a:off x="6551239" y="5755394"/>
            <a:ext cx="4131889"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0" sz="1600">
                <a:solidFill>
                  <a:srgbClr val="FFFFFF"/>
                </a:solidFill>
                <a:latin typeface="Arial"/>
                <a:ea typeface="Arial"/>
                <a:cs typeface="Arial"/>
                <a:sym typeface="Arial"/>
              </a:defRPr>
            </a:lvl1pPr>
          </a:lstStyle>
          <a:p>
            <a:pPr/>
            <a:r>
              <a:t>After</a:t>
            </a:r>
          </a:p>
        </p:txBody>
      </p:sp>
      <p:sp>
        <p:nvSpPr>
          <p:cNvPr id="339" name="Shape 339"/>
          <p:cNvSpPr/>
          <p:nvPr>
            <p:ph type="body" sz="quarter" idx="1"/>
          </p:nvPr>
        </p:nvSpPr>
        <p:spPr>
          <a:xfrm>
            <a:off x="5202294" y="6779928"/>
            <a:ext cx="6716893" cy="420565"/>
          </a:xfrm>
          <a:prstGeom prst="rect">
            <a:avLst/>
          </a:prstGeom>
        </p:spPr>
        <p:txBody>
          <a:bodyPr lIns="45719" tIns="45719" rIns="45719" bIns="45719"/>
          <a:lstStyle>
            <a:lvl1pPr marL="0" indent="0" algn="ctr" defTabSz="812809">
              <a:spcBef>
                <a:spcPts val="500"/>
              </a:spcBef>
              <a:buClrTx/>
              <a:buSzTx/>
              <a:buFontTx/>
              <a:buNone/>
              <a:defRPr b="0" sz="2100">
                <a:solidFill>
                  <a:srgbClr val="595959"/>
                </a:solidFill>
                <a:uFillTx/>
                <a:latin typeface="Arial"/>
                <a:ea typeface="Arial"/>
                <a:cs typeface="Arial"/>
                <a:sym typeface="Arial"/>
              </a:defRPr>
            </a:lvl1pPr>
          </a:lstStyle>
          <a:p>
            <a:pPr/>
            <a:r>
              <a:t>Click to edit Master text styles</a:t>
            </a:r>
          </a:p>
        </p:txBody>
      </p:sp>
      <p:sp>
        <p:nvSpPr>
          <p:cNvPr id="340" name="Shape 340"/>
          <p:cNvSpPr/>
          <p:nvPr>
            <p:ph type="body" sz="quarter" idx="13"/>
          </p:nvPr>
        </p:nvSpPr>
        <p:spPr>
          <a:xfrm>
            <a:off x="5202293" y="2849721"/>
            <a:ext cx="6716894" cy="420565"/>
          </a:xfrm>
          <a:prstGeom prst="rect">
            <a:avLst/>
          </a:prstGeom>
        </p:spPr>
        <p:txBody>
          <a:bodyPr lIns="45719" tIns="45719" rIns="45719" bIns="45719"/>
          <a:lstStyle/>
          <a:p>
            <a:pPr marL="0" indent="0" algn="ctr" defTabSz="812809">
              <a:spcBef>
                <a:spcPts val="500"/>
              </a:spcBef>
              <a:buClrTx/>
              <a:buSzTx/>
              <a:buFontTx/>
              <a:buNone/>
              <a:defRPr b="0" sz="21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Text - Quote 4">
    <p:spTree>
      <p:nvGrpSpPr>
        <p:cNvPr id="1" name=""/>
        <p:cNvGrpSpPr/>
        <p:nvPr/>
      </p:nvGrpSpPr>
      <p:grpSpPr>
        <a:xfrm>
          <a:off x="0" y="0"/>
          <a:ext cx="0" cy="0"/>
          <a:chOff x="0" y="0"/>
          <a:chExt cx="0" cy="0"/>
        </a:xfrm>
      </p:grpSpPr>
      <p:sp>
        <p:nvSpPr>
          <p:cNvPr id="347" name="Shape 347"/>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348" name="image4.png" descr="QR_Bubble_Blue.png"/>
          <p:cNvPicPr>
            <a:picLocks noChangeAspect="1"/>
          </p:cNvPicPr>
          <p:nvPr/>
        </p:nvPicPr>
        <p:blipFill>
          <a:blip r:embed="rId2">
            <a:extLst/>
          </a:blip>
          <a:stretch>
            <a:fillRect/>
          </a:stretch>
        </p:blipFill>
        <p:spPr>
          <a:xfrm>
            <a:off x="7693586" y="1587409"/>
            <a:ext cx="944090" cy="1066667"/>
          </a:xfrm>
          <a:prstGeom prst="rect">
            <a:avLst/>
          </a:prstGeom>
          <a:ln w="12700">
            <a:miter lim="400000"/>
          </a:ln>
        </p:spPr>
      </p:pic>
      <p:sp>
        <p:nvSpPr>
          <p:cNvPr id="349" name="Shape 349"/>
          <p:cNvSpPr/>
          <p:nvPr>
            <p:ph type="body" sz="quarter" idx="1"/>
          </p:nvPr>
        </p:nvSpPr>
        <p:spPr>
          <a:xfrm>
            <a:off x="2351851" y="3497765"/>
            <a:ext cx="11627558" cy="530018"/>
          </a:xfrm>
          <a:prstGeom prst="rect">
            <a:avLst/>
          </a:prstGeom>
        </p:spPr>
        <p:txBody>
          <a:bodyPr lIns="45719" tIns="45719" rIns="45719" bIns="45719"/>
          <a:lstStyle>
            <a:lvl1pPr marL="0" indent="0" algn="ctr" defTabSz="812809">
              <a:spcBef>
                <a:spcPts val="600"/>
              </a:spcBef>
              <a:buClrTx/>
              <a:buSzTx/>
              <a:buFontTx/>
              <a:buNone/>
              <a:defRPr b="0" sz="2800">
                <a:solidFill>
                  <a:srgbClr val="595959"/>
                </a:solidFill>
                <a:uFillTx/>
                <a:latin typeface="Arial"/>
                <a:ea typeface="Arial"/>
                <a:cs typeface="Arial"/>
                <a:sym typeface="Arial"/>
              </a:defRPr>
            </a:lvl1pPr>
          </a:lstStyle>
          <a:p>
            <a:pPr/>
            <a:r>
              <a:t>Click to edit Master text styles</a:t>
            </a:r>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Text - Quote 5">
    <p:spTree>
      <p:nvGrpSpPr>
        <p:cNvPr id="1" name=""/>
        <p:cNvGrpSpPr/>
        <p:nvPr/>
      </p:nvGrpSpPr>
      <p:grpSpPr>
        <a:xfrm>
          <a:off x="0" y="0"/>
          <a:ext cx="0" cy="0"/>
          <a:chOff x="0" y="0"/>
          <a:chExt cx="0" cy="0"/>
        </a:xfrm>
      </p:grpSpPr>
      <p:sp>
        <p:nvSpPr>
          <p:cNvPr id="356" name="Shape 356"/>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357" name="image4.png" descr="QR_Bubble_Blue.png"/>
          <p:cNvPicPr>
            <a:picLocks noChangeAspect="1"/>
          </p:cNvPicPr>
          <p:nvPr/>
        </p:nvPicPr>
        <p:blipFill>
          <a:blip r:embed="rId2">
            <a:extLst/>
          </a:blip>
          <a:stretch>
            <a:fillRect/>
          </a:stretch>
        </p:blipFill>
        <p:spPr>
          <a:xfrm>
            <a:off x="7693586" y="1587409"/>
            <a:ext cx="944090" cy="1066667"/>
          </a:xfrm>
          <a:prstGeom prst="rect">
            <a:avLst/>
          </a:prstGeom>
          <a:ln w="12700">
            <a:miter lim="400000"/>
          </a:ln>
        </p:spPr>
      </p:pic>
      <p:sp>
        <p:nvSpPr>
          <p:cNvPr id="358" name="Shape 358"/>
          <p:cNvSpPr/>
          <p:nvPr>
            <p:ph type="body" sz="quarter" idx="1"/>
          </p:nvPr>
        </p:nvSpPr>
        <p:spPr>
          <a:xfrm>
            <a:off x="2351851" y="2856495"/>
            <a:ext cx="11627558" cy="530019"/>
          </a:xfrm>
          <a:prstGeom prst="rect">
            <a:avLst/>
          </a:prstGeom>
        </p:spPr>
        <p:txBody>
          <a:bodyPr lIns="45719" tIns="45719" rIns="45719" bIns="45719"/>
          <a:lstStyle>
            <a:lvl1pPr marL="0" indent="0" algn="ctr" defTabSz="812809">
              <a:spcBef>
                <a:spcPts val="600"/>
              </a:spcBef>
              <a:buClrTx/>
              <a:buSzTx/>
              <a:buFontTx/>
              <a:buNone/>
              <a:defRPr b="0" sz="2800">
                <a:solidFill>
                  <a:srgbClr val="595959"/>
                </a:solidFill>
                <a:uFillTx/>
                <a:latin typeface="Arial"/>
                <a:ea typeface="Arial"/>
                <a:cs typeface="Arial"/>
                <a:sym typeface="Arial"/>
              </a:defRPr>
            </a:lvl1pPr>
          </a:lstStyle>
          <a:p>
            <a:pPr/>
            <a:r>
              <a:t>Click to edit Master text styles</a:t>
            </a:r>
          </a:p>
        </p:txBody>
      </p:sp>
      <p:sp>
        <p:nvSpPr>
          <p:cNvPr id="359" name="Shape 359"/>
          <p:cNvSpPr/>
          <p:nvPr>
            <p:ph type="body" sz="quarter" idx="13"/>
          </p:nvPr>
        </p:nvSpPr>
        <p:spPr>
          <a:xfrm>
            <a:off x="2226206" y="7290758"/>
            <a:ext cx="5715845"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0" name="Shape 360"/>
          <p:cNvSpPr/>
          <p:nvPr>
            <p:ph type="body" sz="quarter" idx="14"/>
          </p:nvPr>
        </p:nvSpPr>
        <p:spPr>
          <a:xfrm>
            <a:off x="2226206" y="7996010"/>
            <a:ext cx="5715845"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1" name="Shape 361"/>
          <p:cNvSpPr/>
          <p:nvPr>
            <p:ph type="body" sz="quarter" idx="15"/>
          </p:nvPr>
        </p:nvSpPr>
        <p:spPr>
          <a:xfrm>
            <a:off x="2226206" y="8701260"/>
            <a:ext cx="5715845"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2" name="Shape 362"/>
          <p:cNvSpPr/>
          <p:nvPr>
            <p:ph type="body" sz="quarter" idx="16"/>
          </p:nvPr>
        </p:nvSpPr>
        <p:spPr>
          <a:xfrm>
            <a:off x="8663045" y="7290758"/>
            <a:ext cx="5715846"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3" name="Shape 363"/>
          <p:cNvSpPr/>
          <p:nvPr>
            <p:ph type="body" sz="quarter" idx="17"/>
          </p:nvPr>
        </p:nvSpPr>
        <p:spPr>
          <a:xfrm>
            <a:off x="8663045" y="7996010"/>
            <a:ext cx="5715846"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4" name="Shape 364"/>
          <p:cNvSpPr/>
          <p:nvPr>
            <p:ph type="body" sz="quarter" idx="18"/>
          </p:nvPr>
        </p:nvSpPr>
        <p:spPr>
          <a:xfrm>
            <a:off x="8663045" y="8701260"/>
            <a:ext cx="5715846"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365" name="Shape 365"/>
          <p:cNvSpPr/>
          <p:nvPr/>
        </p:nvSpPr>
        <p:spPr>
          <a:xfrm>
            <a:off x="1842204" y="7411800"/>
            <a:ext cx="384001" cy="426667"/>
          </a:xfrm>
          <a:prstGeom prst="rect">
            <a:avLst/>
          </a:prstGeom>
          <a:solidFill>
            <a:srgbClr val="D22D7A">
              <a:alpha val="40000"/>
            </a:srgbClr>
          </a:solidFill>
          <a:ln w="12700">
            <a:miter lim="400000"/>
          </a:ln>
        </p:spPr>
        <p:txBody>
          <a:bodyPr lIns="50800" tIns="50800" rIns="50800" bIns="50800"/>
          <a:lstStyle/>
          <a:p>
            <a:pPr>
              <a:defRPr b="0" sz="3200">
                <a:solidFill>
                  <a:srgbClr val="D22D7A"/>
                </a:solidFill>
                <a:latin typeface="Calibri"/>
                <a:ea typeface="Calibri"/>
                <a:cs typeface="Calibri"/>
                <a:sym typeface="Calibri"/>
              </a:defRPr>
            </a:pPr>
          </a:p>
        </p:txBody>
      </p:sp>
      <p:sp>
        <p:nvSpPr>
          <p:cNvPr id="366" name="Shape 366"/>
          <p:cNvSpPr/>
          <p:nvPr/>
        </p:nvSpPr>
        <p:spPr>
          <a:xfrm>
            <a:off x="1842204" y="8117051"/>
            <a:ext cx="384001" cy="426667"/>
          </a:xfrm>
          <a:prstGeom prst="rect">
            <a:avLst/>
          </a:prstGeom>
          <a:solidFill>
            <a:srgbClr val="8EC02F">
              <a:alpha val="40000"/>
            </a:srgbClr>
          </a:solidFill>
          <a:ln w="12700">
            <a:miter lim="400000"/>
          </a:ln>
        </p:spPr>
        <p:txBody>
          <a:bodyPr lIns="50800" tIns="50800" rIns="50800" bIns="50800"/>
          <a:lstStyle/>
          <a:p>
            <a:pPr>
              <a:defRPr b="0" sz="3200">
                <a:solidFill>
                  <a:srgbClr val="8EC02F"/>
                </a:solidFill>
                <a:latin typeface="Calibri"/>
                <a:ea typeface="Calibri"/>
                <a:cs typeface="Calibri"/>
                <a:sym typeface="Calibri"/>
              </a:defRPr>
            </a:pPr>
          </a:p>
        </p:txBody>
      </p:sp>
      <p:sp>
        <p:nvSpPr>
          <p:cNvPr id="367" name="Shape 367"/>
          <p:cNvSpPr/>
          <p:nvPr/>
        </p:nvSpPr>
        <p:spPr>
          <a:xfrm>
            <a:off x="1842203" y="8822301"/>
            <a:ext cx="384001" cy="426667"/>
          </a:xfrm>
          <a:prstGeom prst="rect">
            <a:avLst/>
          </a:prstGeom>
          <a:solidFill>
            <a:srgbClr val="00A4C1">
              <a:alpha val="40000"/>
            </a:srgbClr>
          </a:solidFill>
          <a:ln w="12700">
            <a:miter lim="400000"/>
          </a:ln>
        </p:spPr>
        <p:txBody>
          <a:bodyPr lIns="50800" tIns="50800" rIns="50800" bIns="50800"/>
          <a:lstStyle/>
          <a:p>
            <a:pPr>
              <a:defRPr b="0" sz="3200">
                <a:solidFill>
                  <a:srgbClr val="00A4C1"/>
                </a:solidFill>
                <a:latin typeface="Calibri"/>
                <a:ea typeface="Calibri"/>
                <a:cs typeface="Calibri"/>
                <a:sym typeface="Calibri"/>
              </a:defRPr>
            </a:pPr>
          </a:p>
        </p:txBody>
      </p:sp>
      <p:sp>
        <p:nvSpPr>
          <p:cNvPr id="368" name="Shape 368"/>
          <p:cNvSpPr/>
          <p:nvPr/>
        </p:nvSpPr>
        <p:spPr>
          <a:xfrm>
            <a:off x="8279045" y="7411800"/>
            <a:ext cx="384001" cy="426667"/>
          </a:xfrm>
          <a:prstGeom prst="rect">
            <a:avLst/>
          </a:prstGeom>
          <a:solidFill>
            <a:srgbClr val="FED517">
              <a:alpha val="40000"/>
            </a:srgbClr>
          </a:solidFill>
          <a:ln w="12700">
            <a:miter lim="400000"/>
          </a:ln>
        </p:spPr>
        <p:txBody>
          <a:bodyPr lIns="50800" tIns="50800" rIns="50800" bIns="50800"/>
          <a:lstStyle/>
          <a:p>
            <a:pPr>
              <a:defRPr b="0" sz="3200">
                <a:solidFill>
                  <a:srgbClr val="FED517"/>
                </a:solidFill>
                <a:latin typeface="Calibri"/>
                <a:ea typeface="Calibri"/>
                <a:cs typeface="Calibri"/>
                <a:sym typeface="Calibri"/>
              </a:defRPr>
            </a:pPr>
          </a:p>
        </p:txBody>
      </p:sp>
      <p:sp>
        <p:nvSpPr>
          <p:cNvPr id="369" name="Shape 369"/>
          <p:cNvSpPr/>
          <p:nvPr/>
        </p:nvSpPr>
        <p:spPr>
          <a:xfrm>
            <a:off x="8279044" y="8117051"/>
            <a:ext cx="384001" cy="426667"/>
          </a:xfrm>
          <a:prstGeom prst="rect">
            <a:avLst/>
          </a:prstGeom>
          <a:solidFill>
            <a:srgbClr val="E47823">
              <a:alpha val="40000"/>
            </a:srgbClr>
          </a:solidFill>
          <a:ln w="12700">
            <a:miter lim="400000"/>
          </a:ln>
        </p:spPr>
        <p:txBody>
          <a:bodyPr lIns="50800" tIns="50800" rIns="50800" bIns="50800"/>
          <a:lstStyle/>
          <a:p>
            <a:pPr>
              <a:defRPr b="0" sz="3200">
                <a:solidFill>
                  <a:srgbClr val="E47823"/>
                </a:solidFill>
                <a:latin typeface="Calibri"/>
                <a:ea typeface="Calibri"/>
                <a:cs typeface="Calibri"/>
                <a:sym typeface="Calibri"/>
              </a:defRPr>
            </a:pPr>
          </a:p>
        </p:txBody>
      </p:sp>
      <p:sp>
        <p:nvSpPr>
          <p:cNvPr id="370" name="Shape 370"/>
          <p:cNvSpPr/>
          <p:nvPr/>
        </p:nvSpPr>
        <p:spPr>
          <a:xfrm>
            <a:off x="8279044" y="8822301"/>
            <a:ext cx="384001" cy="426667"/>
          </a:xfrm>
          <a:prstGeom prst="rect">
            <a:avLst/>
          </a:prstGeom>
          <a:solidFill>
            <a:srgbClr val="5E2B6D">
              <a:alpha val="40000"/>
            </a:srgbClr>
          </a:solidFill>
          <a:ln w="12700">
            <a:miter lim="400000"/>
          </a:ln>
        </p:spPr>
        <p:txBody>
          <a:bodyPr lIns="50800" tIns="50800" rIns="50800" bIns="50800"/>
          <a:lstStyle/>
          <a:p>
            <a:pPr>
              <a:defRPr b="0" sz="3200">
                <a:solidFill>
                  <a:srgbClr val="CCBFD3"/>
                </a:solidFill>
                <a:latin typeface="Calibri"/>
                <a:ea typeface="Calibri"/>
                <a:cs typeface="Calibri"/>
                <a:sym typeface="Calibri"/>
              </a:defRPr>
            </a:pPr>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Text - Mark up">
    <p:spTree>
      <p:nvGrpSpPr>
        <p:cNvPr id="1" name=""/>
        <p:cNvGrpSpPr/>
        <p:nvPr/>
      </p:nvGrpSpPr>
      <p:grpSpPr>
        <a:xfrm>
          <a:off x="0" y="0"/>
          <a:ext cx="0" cy="0"/>
          <a:chOff x="0" y="0"/>
          <a:chExt cx="0" cy="0"/>
        </a:xfrm>
      </p:grpSpPr>
      <p:sp>
        <p:nvSpPr>
          <p:cNvPr id="377" name="Shape 377"/>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378" name="Shape 378"/>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379" name="Shape 379"/>
          <p:cNvSpPr/>
          <p:nvPr>
            <p:ph type="body" sz="quarter" idx="13"/>
          </p:nvPr>
        </p:nvSpPr>
        <p:spPr>
          <a:xfrm>
            <a:off x="11731979" y="2905848"/>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0" name="Shape 380"/>
          <p:cNvSpPr/>
          <p:nvPr>
            <p:ph type="body" sz="quarter" idx="14"/>
          </p:nvPr>
        </p:nvSpPr>
        <p:spPr>
          <a:xfrm>
            <a:off x="11731979" y="5142722"/>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1" name="Shape 381"/>
          <p:cNvSpPr/>
          <p:nvPr>
            <p:ph type="body" sz="quarter" idx="15"/>
          </p:nvPr>
        </p:nvSpPr>
        <p:spPr>
          <a:xfrm>
            <a:off x="11731979" y="7379595"/>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2" name="Shape 382"/>
          <p:cNvSpPr/>
          <p:nvPr>
            <p:ph type="body" sz="quarter" idx="16"/>
          </p:nvPr>
        </p:nvSpPr>
        <p:spPr>
          <a:xfrm>
            <a:off x="1402645" y="2905848"/>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3" name="Shape 383"/>
          <p:cNvSpPr/>
          <p:nvPr>
            <p:ph type="body" sz="quarter" idx="17"/>
          </p:nvPr>
        </p:nvSpPr>
        <p:spPr>
          <a:xfrm>
            <a:off x="1402645" y="5142722"/>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4" name="Shape 384"/>
          <p:cNvSpPr/>
          <p:nvPr>
            <p:ph type="body" sz="quarter" idx="18"/>
          </p:nvPr>
        </p:nvSpPr>
        <p:spPr>
          <a:xfrm>
            <a:off x="1346203" y="7379595"/>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85" name="Shape 385"/>
          <p:cNvSpPr/>
          <p:nvPr>
            <p:ph type="body" sz="quarter" idx="19"/>
          </p:nvPr>
        </p:nvSpPr>
        <p:spPr>
          <a:xfrm>
            <a:off x="4788368" y="3036599"/>
            <a:ext cx="6716893" cy="530018"/>
          </a:xfrm>
          <a:prstGeom prst="rect">
            <a:avLst/>
          </a:prstGeom>
        </p:spPr>
        <p:txBody>
          <a:bodyPr lIns="45719" tIns="45719" rIns="45719" bIns="45719"/>
          <a:lstStyle/>
          <a:p>
            <a:pPr marL="0" indent="0" algn="ctr" defTabSz="812809">
              <a:spcBef>
                <a:spcPts val="600"/>
              </a:spcBef>
              <a:buClrTx/>
              <a:buSzTx/>
              <a:buFontTx/>
              <a:buNone/>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REF ONLY - Mark up ">
    <p:spTree>
      <p:nvGrpSpPr>
        <p:cNvPr id="1" name=""/>
        <p:cNvGrpSpPr/>
        <p:nvPr/>
      </p:nvGrpSpPr>
      <p:grpSpPr>
        <a:xfrm>
          <a:off x="0" y="0"/>
          <a:ext cx="0" cy="0"/>
          <a:chOff x="0" y="0"/>
          <a:chExt cx="0" cy="0"/>
        </a:xfrm>
      </p:grpSpPr>
      <p:sp>
        <p:nvSpPr>
          <p:cNvPr id="392" name="Shape 392"/>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393" name="Shape 393"/>
          <p:cNvSpPr/>
          <p:nvPr>
            <p:ph type="body" sz="quarter" idx="1"/>
          </p:nvPr>
        </p:nvSpPr>
        <p:spPr>
          <a:xfrm>
            <a:off x="11731980" y="2905848"/>
            <a:ext cx="3084689" cy="338555"/>
          </a:xfrm>
          <a:prstGeom prst="rect">
            <a:avLst/>
          </a:prstGeom>
          <a:ln w="9525">
            <a:solidFill>
              <a:srgbClr val="307C83"/>
            </a:solidFill>
            <a:round/>
          </a:ln>
        </p:spPr>
        <p:txBody>
          <a:bodyPr lIns="45719" tIns="45719" rIns="45719" bIns="45719"/>
          <a:lstStyle>
            <a:lvl1pPr marL="0" indent="0" defTabSz="812809">
              <a:spcBef>
                <a:spcPts val="300"/>
              </a:spcBef>
              <a:buClrTx/>
              <a:buSzTx/>
              <a:buFontTx/>
              <a:buNone/>
              <a:defRPr b="0" sz="1600">
                <a:solidFill>
                  <a:srgbClr val="307C83"/>
                </a:solidFill>
                <a:uFillTx/>
                <a:latin typeface="Arial"/>
                <a:ea typeface="Arial"/>
                <a:cs typeface="Arial"/>
                <a:sym typeface="Arial"/>
              </a:defRPr>
            </a:lvl1pPr>
          </a:lstStyle>
          <a:p>
            <a:pPr/>
            <a:r>
              <a:t>Click to edit Master text styles</a:t>
            </a:r>
          </a:p>
        </p:txBody>
      </p:sp>
      <p:sp>
        <p:nvSpPr>
          <p:cNvPr id="394" name="Shape 394"/>
          <p:cNvSpPr/>
          <p:nvPr/>
        </p:nvSpPr>
        <p:spPr>
          <a:xfrm flipH="1">
            <a:off x="10160000" y="3370976"/>
            <a:ext cx="1571981" cy="433801"/>
          </a:xfrm>
          <a:prstGeom prst="line">
            <a:avLst/>
          </a:prstGeom>
          <a:ln w="38100">
            <a:solidFill>
              <a:srgbClr val="307C83"/>
            </a:solidFill>
            <a:tailEnd type="triangle"/>
          </a:ln>
        </p:spPr>
        <p:txBody>
          <a:bodyPr lIns="45718" tIns="45718" rIns="45718" bIns="45718"/>
          <a:lstStyle/>
          <a:p>
            <a:pPr/>
          </a:p>
        </p:txBody>
      </p:sp>
      <p:sp>
        <p:nvSpPr>
          <p:cNvPr id="395" name="Shape 395"/>
          <p:cNvSpPr/>
          <p:nvPr>
            <p:ph type="body" sz="quarter" idx="13"/>
          </p:nvPr>
        </p:nvSpPr>
        <p:spPr>
          <a:xfrm>
            <a:off x="11731979" y="5142722"/>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96" name="Shape 396"/>
          <p:cNvSpPr/>
          <p:nvPr/>
        </p:nvSpPr>
        <p:spPr>
          <a:xfrm flipH="1" flipV="1">
            <a:off x="9522693" y="4829139"/>
            <a:ext cx="2209288" cy="482861"/>
          </a:xfrm>
          <a:prstGeom prst="line">
            <a:avLst/>
          </a:prstGeom>
          <a:ln w="38100">
            <a:solidFill>
              <a:srgbClr val="307C83"/>
            </a:solidFill>
            <a:tailEnd type="triangle"/>
          </a:ln>
        </p:spPr>
        <p:txBody>
          <a:bodyPr lIns="45718" tIns="45718" rIns="45718" bIns="45718"/>
          <a:lstStyle/>
          <a:p>
            <a:pPr/>
          </a:p>
        </p:txBody>
      </p:sp>
      <p:sp>
        <p:nvSpPr>
          <p:cNvPr id="397" name="Shape 397"/>
          <p:cNvSpPr/>
          <p:nvPr>
            <p:ph type="body" sz="quarter" idx="14"/>
          </p:nvPr>
        </p:nvSpPr>
        <p:spPr>
          <a:xfrm>
            <a:off x="11731979" y="7379595"/>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398" name="Shape 398"/>
          <p:cNvSpPr/>
          <p:nvPr/>
        </p:nvSpPr>
        <p:spPr>
          <a:xfrm flipH="1" flipV="1">
            <a:off x="9971853" y="6564279"/>
            <a:ext cx="1760131" cy="1134109"/>
          </a:xfrm>
          <a:prstGeom prst="line">
            <a:avLst/>
          </a:prstGeom>
          <a:ln w="38100">
            <a:solidFill>
              <a:srgbClr val="307C83"/>
            </a:solidFill>
            <a:tailEnd type="triangle"/>
          </a:ln>
        </p:spPr>
        <p:txBody>
          <a:bodyPr lIns="45718" tIns="45718" rIns="45718" bIns="45718"/>
          <a:lstStyle/>
          <a:p>
            <a:pPr/>
          </a:p>
        </p:txBody>
      </p:sp>
      <p:sp>
        <p:nvSpPr>
          <p:cNvPr id="399" name="Shape 399"/>
          <p:cNvSpPr/>
          <p:nvPr>
            <p:ph type="body" sz="quarter" idx="15"/>
          </p:nvPr>
        </p:nvSpPr>
        <p:spPr>
          <a:xfrm>
            <a:off x="1402645" y="2905848"/>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400" name="Shape 400"/>
          <p:cNvSpPr/>
          <p:nvPr>
            <p:ph type="body" sz="quarter" idx="16"/>
          </p:nvPr>
        </p:nvSpPr>
        <p:spPr>
          <a:xfrm>
            <a:off x="1402645" y="5142722"/>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401" name="Shape 401"/>
          <p:cNvSpPr/>
          <p:nvPr>
            <p:ph type="body" sz="quarter" idx="17"/>
          </p:nvPr>
        </p:nvSpPr>
        <p:spPr>
          <a:xfrm>
            <a:off x="1346203" y="7379595"/>
            <a:ext cx="3084690" cy="338555"/>
          </a:xfrm>
          <a:prstGeom prst="rect">
            <a:avLst/>
          </a:prstGeom>
          <a:ln w="9525">
            <a:solidFill>
              <a:srgbClr val="307C83"/>
            </a:solidFill>
            <a:round/>
          </a:ln>
        </p:spPr>
        <p:txBody>
          <a:bodyPr lIns="45719" tIns="45719" rIns="45719" bIns="45719"/>
          <a:lstStyle/>
          <a:p>
            <a:pPr marL="0" indent="0" defTabSz="812809">
              <a:spcBef>
                <a:spcPts val="300"/>
              </a:spcBef>
              <a:buClrTx/>
              <a:buSzTx/>
              <a:buFontTx/>
              <a:buNone/>
              <a:defRPr b="0" sz="1600">
                <a:solidFill>
                  <a:srgbClr val="307C83"/>
                </a:solidFill>
                <a:uFillTx/>
                <a:latin typeface="Arial"/>
                <a:ea typeface="Arial"/>
                <a:cs typeface="Arial"/>
                <a:sym typeface="Arial"/>
              </a:defRPr>
            </a:pPr>
          </a:p>
        </p:txBody>
      </p:sp>
      <p:sp>
        <p:nvSpPr>
          <p:cNvPr id="402" name="Shape 402"/>
          <p:cNvSpPr/>
          <p:nvPr/>
        </p:nvSpPr>
        <p:spPr>
          <a:xfrm>
            <a:off x="4487333" y="3075126"/>
            <a:ext cx="1514592" cy="1048442"/>
          </a:xfrm>
          <a:prstGeom prst="line">
            <a:avLst/>
          </a:prstGeom>
          <a:ln w="38100">
            <a:solidFill>
              <a:srgbClr val="307C83"/>
            </a:solidFill>
            <a:tailEnd type="triangle"/>
          </a:ln>
        </p:spPr>
        <p:txBody>
          <a:bodyPr lIns="45718" tIns="45718" rIns="45718" bIns="45718"/>
          <a:lstStyle/>
          <a:p>
            <a:pPr/>
          </a:p>
        </p:txBody>
      </p:sp>
      <p:sp>
        <p:nvSpPr>
          <p:cNvPr id="403" name="Shape 403"/>
          <p:cNvSpPr/>
          <p:nvPr/>
        </p:nvSpPr>
        <p:spPr>
          <a:xfrm flipV="1">
            <a:off x="4487333" y="5309960"/>
            <a:ext cx="2925703" cy="2039"/>
          </a:xfrm>
          <a:prstGeom prst="line">
            <a:avLst/>
          </a:prstGeom>
          <a:ln w="38100">
            <a:solidFill>
              <a:srgbClr val="307C83"/>
            </a:solidFill>
            <a:tailEnd type="triangle"/>
          </a:ln>
        </p:spPr>
        <p:txBody>
          <a:bodyPr lIns="45718" tIns="45718" rIns="45718" bIns="45718"/>
          <a:lstStyle/>
          <a:p>
            <a:pPr/>
          </a:p>
        </p:txBody>
      </p:sp>
      <p:sp>
        <p:nvSpPr>
          <p:cNvPr id="404" name="Shape 404"/>
          <p:cNvSpPr/>
          <p:nvPr/>
        </p:nvSpPr>
        <p:spPr>
          <a:xfrm flipV="1">
            <a:off x="4430891" y="6752431"/>
            <a:ext cx="2982146" cy="796442"/>
          </a:xfrm>
          <a:prstGeom prst="line">
            <a:avLst/>
          </a:prstGeom>
          <a:ln w="38100">
            <a:solidFill>
              <a:srgbClr val="307C83"/>
            </a:solidFill>
            <a:tailEnd type="triangle"/>
          </a:ln>
        </p:spPr>
        <p:txBody>
          <a:bodyPr lIns="45718" tIns="45718" rIns="45718" bIns="45718"/>
          <a:lstStyle/>
          <a:p>
            <a:pPr/>
          </a:p>
        </p:txBody>
      </p:sp>
      <p:sp>
        <p:nvSpPr>
          <p:cNvPr id="405" name="Shape 405"/>
          <p:cNvSpPr/>
          <p:nvPr/>
        </p:nvSpPr>
        <p:spPr>
          <a:xfrm>
            <a:off x="1112471" y="564443"/>
            <a:ext cx="14254735"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3200">
                <a:solidFill>
                  <a:srgbClr val="FF0000"/>
                </a:solidFill>
                <a:latin typeface="Arial"/>
                <a:ea typeface="Arial"/>
                <a:cs typeface="Arial"/>
                <a:sym typeface="Arial"/>
              </a:defRPr>
            </a:lvl1pPr>
          </a:lstStyle>
          <a:p>
            <a:pPr/>
            <a:r>
              <a:t>THIS IS NOT A MASTER PAGE. IT IS FOR REFERENCE ONLY. </a:t>
            </a:r>
          </a:p>
        </p:txBody>
      </p:sp>
      <p:sp>
        <p:nvSpPr>
          <p:cNvPr id="406" name="Shape 406"/>
          <p:cNvSpPr/>
          <p:nvPr/>
        </p:nvSpPr>
        <p:spPr>
          <a:xfrm>
            <a:off x="5665656" y="8109139"/>
            <a:ext cx="475775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3200">
                <a:solidFill>
                  <a:srgbClr val="FF0000"/>
                </a:solidFill>
                <a:latin typeface="Arial"/>
                <a:ea typeface="Arial"/>
                <a:cs typeface="Arial"/>
                <a:sym typeface="Arial"/>
              </a:defRPr>
            </a:lvl1pPr>
          </a:lstStyle>
          <a:p>
            <a:pPr/>
            <a:r>
              <a:t>Arrows are: Weight, 3pt.</a:t>
            </a:r>
          </a:p>
        </p:txBody>
      </p:sp>
      <p:sp>
        <p:nvSpPr>
          <p:cNvPr id="407" name="Shape 407"/>
          <p:cNvSpPr/>
          <p:nvPr/>
        </p:nvSpPr>
        <p:spPr>
          <a:xfrm>
            <a:off x="5268147" y="3370974"/>
            <a:ext cx="5569187" cy="29246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2800">
                <a:solidFill>
                  <a:srgbClr val="595959"/>
                </a:solidFill>
                <a:latin typeface="Arial"/>
                <a:ea typeface="Arial"/>
                <a:cs typeface="Arial"/>
                <a:sym typeface="Arial"/>
              </a:defRPr>
            </a:lvl1pPr>
          </a:lstStyle>
          <a:p>
            <a:pPr/>
            <a:r>
              <a:t>Daesti volupti asperem eaquossitia doluptatem eatibusdae rehent ilibus ut quatum se repta int odi re necepeditis et volorio cor aut reperuptate everiatur reri ut dolut adios et autestiur? </a:t>
            </a:r>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ext - Image and text 1">
    <p:spTree>
      <p:nvGrpSpPr>
        <p:cNvPr id="1" name=""/>
        <p:cNvGrpSpPr/>
        <p:nvPr/>
      </p:nvGrpSpPr>
      <p:grpSpPr>
        <a:xfrm>
          <a:off x="0" y="0"/>
          <a:ext cx="0" cy="0"/>
          <a:chOff x="0" y="0"/>
          <a:chExt cx="0" cy="0"/>
        </a:xfrm>
      </p:grpSpPr>
      <p:sp>
        <p:nvSpPr>
          <p:cNvPr id="414" name="Shape 414"/>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15" name="Shape 415"/>
          <p:cNvSpPr/>
          <p:nvPr>
            <p:ph type="body" sz="quarter" idx="1"/>
          </p:nvPr>
        </p:nvSpPr>
        <p:spPr>
          <a:xfrm>
            <a:off x="977432" y="5880258"/>
            <a:ext cx="7941734" cy="3284744"/>
          </a:xfrm>
          <a:prstGeom prst="rect">
            <a:avLst/>
          </a:prstGeom>
        </p:spPr>
        <p:txBody>
          <a:bodyPr lIns="45719" tIns="45719" rIns="45719" bIns="45719"/>
          <a:lstStyle>
            <a:lvl1pPr marL="318915" indent="-318915" defTabSz="812809">
              <a:spcBef>
                <a:spcPts val="600"/>
              </a:spcBef>
              <a:buClrTx/>
              <a:defRPr b="0" sz="2800">
                <a:solidFill>
                  <a:srgbClr val="595959"/>
                </a:solidFill>
                <a:uFillTx/>
                <a:latin typeface="Arial"/>
                <a:ea typeface="Arial"/>
                <a:cs typeface="Arial"/>
                <a:sym typeface="Arial"/>
              </a:defRPr>
            </a:lvl1pPr>
            <a:lvl2pPr marL="640652" indent="-321736" defTabSz="812809">
              <a:spcBef>
                <a:spcPts val="600"/>
              </a:spcBef>
              <a:buClrTx/>
              <a:defRPr b="0" sz="2800">
                <a:solidFill>
                  <a:srgbClr val="595959"/>
                </a:solidFill>
                <a:uFillTx/>
                <a:latin typeface="Arial"/>
                <a:ea typeface="Arial"/>
                <a:cs typeface="Arial"/>
                <a:sym typeface="Arial"/>
              </a:defRPr>
            </a:lvl2pPr>
            <a:lvl3pPr marL="959567" indent="-318915" defTabSz="812809">
              <a:spcBef>
                <a:spcPts val="600"/>
              </a:spcBef>
              <a:buClrTx/>
              <a:defRPr b="0" sz="2800">
                <a:solidFill>
                  <a:srgbClr val="595959"/>
                </a:solidFill>
                <a:uFillTx/>
                <a:latin typeface="Arial"/>
                <a:ea typeface="Arial"/>
                <a:cs typeface="Arial"/>
                <a:sym typeface="Arial"/>
              </a:defRPr>
            </a:lvl3pPr>
            <a:lvl4pPr marL="1278483" indent="-318915" defTabSz="812809">
              <a:spcBef>
                <a:spcPts val="600"/>
              </a:spcBef>
              <a:buClrTx/>
              <a:defRPr b="0" sz="2800">
                <a:solidFill>
                  <a:srgbClr val="595959"/>
                </a:solidFill>
                <a:uFillTx/>
                <a:latin typeface="Arial"/>
                <a:ea typeface="Arial"/>
                <a:cs typeface="Arial"/>
                <a:sym typeface="Arial"/>
              </a:defRPr>
            </a:lvl4pPr>
            <a:lvl5pPr marL="1600221" indent="-321737" defTabSz="812809">
              <a:spcBef>
                <a:spcPts val="600"/>
              </a:spcBef>
              <a:buClrTx/>
              <a:defRPr b="0" sz="2800">
                <a:solidFill>
                  <a:srgbClr val="595959"/>
                </a:solidFill>
                <a:uFillTx/>
                <a:latin typeface="Arial"/>
                <a:ea typeface="Arial"/>
                <a:cs typeface="Arial"/>
                <a:sym typeface="Arial"/>
              </a:defRPr>
            </a:lvl5pPr>
          </a:lstStyle>
          <a:p>
            <a:pPr/>
            <a:r>
              <a:t>Click to edit Master text styles</a:t>
            </a:r>
          </a:p>
          <a:p>
            <a:pPr lvl="1"/>
            <a:r>
              <a:t>Second level</a:t>
            </a:r>
          </a:p>
          <a:p>
            <a:pPr lvl="2"/>
            <a:r>
              <a:t>Third level</a:t>
            </a:r>
          </a:p>
          <a:p>
            <a:pPr lvl="3"/>
            <a:r>
              <a:t>Fourth level</a:t>
            </a:r>
          </a:p>
          <a:p>
            <a:pPr lvl="4"/>
            <a:r>
              <a:t>Fifth level</a:t>
            </a:r>
          </a:p>
        </p:txBody>
      </p:sp>
      <p:sp>
        <p:nvSpPr>
          <p:cNvPr id="416" name="Shape 416"/>
          <p:cNvSpPr/>
          <p:nvPr>
            <p:ph type="pic" sz="half" idx="13"/>
          </p:nvPr>
        </p:nvSpPr>
        <p:spPr>
          <a:xfrm>
            <a:off x="9858022" y="1652569"/>
            <a:ext cx="5400792" cy="7148584"/>
          </a:xfrm>
          <a:prstGeom prst="rect">
            <a:avLst/>
          </a:prstGeom>
          <a:effectLst>
            <a:outerShdw sx="100000" sy="100000" kx="0" ky="0" algn="b" rotWithShape="0" blurRad="152400" dist="38100" dir="2700000">
              <a:srgbClr val="000000">
                <a:alpha val="50000"/>
              </a:srgbClr>
            </a:outerShdw>
          </a:effectLst>
        </p:spPr>
        <p:txBody>
          <a:bodyPr lIns="91439" tIns="45719" rIns="91439" bIns="45719">
            <a:noAutofit/>
          </a:bodyPr>
          <a:lstStyle/>
          <a:p>
            <a:pPr/>
          </a:p>
        </p:txBody>
      </p:sp>
      <p:sp>
        <p:nvSpPr>
          <p:cNvPr id="417" name="Shape 417"/>
          <p:cNvSpPr/>
          <p:nvPr>
            <p:ph type="body" sz="quarter" idx="14"/>
          </p:nvPr>
        </p:nvSpPr>
        <p:spPr>
          <a:xfrm>
            <a:off x="977431" y="1461090"/>
            <a:ext cx="7941735" cy="639534"/>
          </a:xfrm>
          <a:prstGeom prst="rect">
            <a:avLst/>
          </a:prstGeom>
        </p:spPr>
        <p:txBody>
          <a:bodyPr lIns="45719" tIns="45719" rIns="45719" bIns="45719"/>
          <a:lstStyle/>
          <a:p>
            <a:pPr marL="0" indent="0" defTabSz="812809">
              <a:spcBef>
                <a:spcPts val="800"/>
              </a:spcBef>
              <a:buClrTx/>
              <a:buSzTx/>
              <a:buFontTx/>
              <a:buNone/>
              <a:defRPr sz="3500">
                <a:solidFill>
                  <a:srgbClr val="307C83"/>
                </a:solidFill>
                <a:uFillTx/>
                <a:latin typeface="Arial"/>
                <a:ea typeface="Arial"/>
                <a:cs typeface="Arial"/>
                <a:sym typeface="Arial"/>
              </a:defRPr>
            </a:pPr>
          </a:p>
        </p:txBody>
      </p:sp>
      <p:sp>
        <p:nvSpPr>
          <p:cNvPr id="418" name="Shape 418"/>
          <p:cNvSpPr/>
          <p:nvPr>
            <p:ph type="body" sz="quarter" idx="15"/>
          </p:nvPr>
        </p:nvSpPr>
        <p:spPr>
          <a:xfrm>
            <a:off x="977431" y="5127888"/>
            <a:ext cx="7941735" cy="530018"/>
          </a:xfrm>
          <a:prstGeom prst="rect">
            <a:avLst/>
          </a:prstGeom>
        </p:spPr>
        <p:txBody>
          <a:bodyPr lIns="45719" tIns="45719" rIns="45719" bIns="45719"/>
          <a:lstStyle/>
          <a:p>
            <a:pPr marL="0" indent="0" defTabSz="812809">
              <a:spcBef>
                <a:spcPts val="600"/>
              </a:spcBef>
              <a:buClrTx/>
              <a:buSzTx/>
              <a:buFontTx/>
              <a:buNone/>
              <a:defRPr sz="2800">
                <a:solidFill>
                  <a:srgbClr val="595959"/>
                </a:solidFill>
                <a:uFillTx/>
                <a:latin typeface="Arial"/>
                <a:ea typeface="Arial"/>
                <a:cs typeface="Arial"/>
                <a:sym typeface="Arial"/>
              </a:defRPr>
            </a:pPr>
          </a:p>
        </p:txBody>
      </p:sp>
      <p:sp>
        <p:nvSpPr>
          <p:cNvPr id="419" name="Shape 419"/>
          <p:cNvSpPr/>
          <p:nvPr>
            <p:ph type="body" sz="quarter" idx="16"/>
          </p:nvPr>
        </p:nvSpPr>
        <p:spPr>
          <a:xfrm>
            <a:off x="977431" y="2335049"/>
            <a:ext cx="7941735"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6" name="Shape 36"/>
          <p:cNvSpPr/>
          <p:nvPr>
            <p:ph type="body" idx="1"/>
          </p:nvPr>
        </p:nvSpPr>
        <p:spPr>
          <a:xfrm>
            <a:off x="1587500" y="1320800"/>
            <a:ext cx="13081000" cy="7518400"/>
          </a:xfrm>
          <a:prstGeom prst="rect">
            <a:avLst/>
          </a:prstGeom>
        </p:spPr>
        <p:txBody>
          <a:bodyPr lIns="50800" tIns="50800" rIns="50800" bIns="50800" anchor="ctr"/>
          <a:lstStyle>
            <a:lvl1pPr marL="889000" indent="-571500" defTabSz="584200">
              <a:spcBef>
                <a:spcPts val="4800"/>
              </a:spcBef>
              <a:buClrTx/>
              <a:buSzPct val="171000"/>
              <a:buFontTx/>
              <a:defRPr b="0" sz="4200">
                <a:uFillTx/>
                <a:latin typeface="Gill Sans"/>
                <a:ea typeface="Gill Sans"/>
                <a:cs typeface="Gill Sans"/>
                <a:sym typeface="Gill Sans"/>
              </a:defRPr>
            </a:lvl1pPr>
            <a:lvl2pPr marL="1333500" indent="-571500" defTabSz="584200">
              <a:spcBef>
                <a:spcPts val="4800"/>
              </a:spcBef>
              <a:buClrTx/>
              <a:buSzPct val="171000"/>
              <a:buFontTx/>
              <a:buChar char="•"/>
              <a:defRPr b="0" sz="4200">
                <a:uFillTx/>
                <a:latin typeface="Gill Sans"/>
                <a:ea typeface="Gill Sans"/>
                <a:cs typeface="Gill Sans"/>
                <a:sym typeface="Gill Sans"/>
              </a:defRPr>
            </a:lvl2pPr>
            <a:lvl3pPr marL="1778000" indent="-571500" defTabSz="584200">
              <a:spcBef>
                <a:spcPts val="4800"/>
              </a:spcBef>
              <a:buClrTx/>
              <a:buSzPct val="171000"/>
              <a:buFontTx/>
              <a:defRPr b="0" sz="4200">
                <a:uFillTx/>
                <a:latin typeface="Gill Sans"/>
                <a:ea typeface="Gill Sans"/>
                <a:cs typeface="Gill Sans"/>
                <a:sym typeface="Gill Sans"/>
              </a:defRPr>
            </a:lvl3pPr>
            <a:lvl4pPr marL="2222500" indent="-571500" defTabSz="584200">
              <a:spcBef>
                <a:spcPts val="4800"/>
              </a:spcBef>
              <a:buClrTx/>
              <a:buSzPct val="171000"/>
              <a:buFontTx/>
              <a:buChar char="•"/>
              <a:defRPr b="0" sz="4200">
                <a:uFillTx/>
                <a:latin typeface="Gill Sans"/>
                <a:ea typeface="Gill Sans"/>
                <a:cs typeface="Gill Sans"/>
                <a:sym typeface="Gill Sans"/>
              </a:defRPr>
            </a:lvl4pPr>
            <a:lvl5pPr marL="2667000" indent="-571500" defTabSz="584200">
              <a:spcBef>
                <a:spcPts val="4800"/>
              </a:spcBef>
              <a:buClrTx/>
              <a:buSzPct val="171000"/>
              <a:buFontTx/>
              <a:buChar char="•"/>
              <a:defRPr b="0"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7" name="Shape 37"/>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ext - Image and text 2">
    <p:spTree>
      <p:nvGrpSpPr>
        <p:cNvPr id="1" name=""/>
        <p:cNvGrpSpPr/>
        <p:nvPr/>
      </p:nvGrpSpPr>
      <p:grpSpPr>
        <a:xfrm>
          <a:off x="0" y="0"/>
          <a:ext cx="0" cy="0"/>
          <a:chOff x="0" y="0"/>
          <a:chExt cx="0" cy="0"/>
        </a:xfrm>
      </p:grpSpPr>
      <p:sp>
        <p:nvSpPr>
          <p:cNvPr id="426" name="Shape 426"/>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27" name="Shape 427"/>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428" name="Shape 428"/>
          <p:cNvSpPr/>
          <p:nvPr>
            <p:ph type="body" sz="quarter" idx="13"/>
          </p:nvPr>
        </p:nvSpPr>
        <p:spPr>
          <a:xfrm>
            <a:off x="976489" y="6934226"/>
            <a:ext cx="4358533" cy="967702"/>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429" name="Shape 429"/>
          <p:cNvSpPr/>
          <p:nvPr>
            <p:ph type="pic" sz="quarter" idx="14"/>
          </p:nvPr>
        </p:nvSpPr>
        <p:spPr>
          <a:xfrm>
            <a:off x="976489" y="3239285"/>
            <a:ext cx="4358533" cy="3366806"/>
          </a:xfrm>
          <a:prstGeom prst="rect">
            <a:avLst/>
          </a:prstGeom>
        </p:spPr>
        <p:txBody>
          <a:bodyPr lIns="91439" tIns="45719" rIns="91439" bIns="45719">
            <a:noAutofit/>
          </a:bodyPr>
          <a:lstStyle/>
          <a:p>
            <a:pPr/>
          </a:p>
        </p:txBody>
      </p:sp>
      <p:sp>
        <p:nvSpPr>
          <p:cNvPr id="430" name="Shape 430"/>
          <p:cNvSpPr/>
          <p:nvPr>
            <p:ph type="body" sz="quarter" idx="15"/>
          </p:nvPr>
        </p:nvSpPr>
        <p:spPr>
          <a:xfrm>
            <a:off x="5981224" y="6934226"/>
            <a:ext cx="4358533" cy="967702"/>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431" name="Shape 431"/>
          <p:cNvSpPr/>
          <p:nvPr>
            <p:ph type="pic" sz="quarter" idx="16"/>
          </p:nvPr>
        </p:nvSpPr>
        <p:spPr>
          <a:xfrm>
            <a:off x="5981224" y="3239285"/>
            <a:ext cx="4358533" cy="3366806"/>
          </a:xfrm>
          <a:prstGeom prst="rect">
            <a:avLst/>
          </a:prstGeom>
        </p:spPr>
        <p:txBody>
          <a:bodyPr lIns="91439" tIns="45719" rIns="91439" bIns="45719">
            <a:noAutofit/>
          </a:bodyPr>
          <a:lstStyle/>
          <a:p>
            <a:pPr/>
          </a:p>
        </p:txBody>
      </p:sp>
      <p:sp>
        <p:nvSpPr>
          <p:cNvPr id="432" name="Shape 432"/>
          <p:cNvSpPr/>
          <p:nvPr>
            <p:ph type="body" sz="quarter" idx="17"/>
          </p:nvPr>
        </p:nvSpPr>
        <p:spPr>
          <a:xfrm>
            <a:off x="11061231" y="6934226"/>
            <a:ext cx="4358533" cy="967702"/>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433" name="Shape 433"/>
          <p:cNvSpPr/>
          <p:nvPr>
            <p:ph type="pic" sz="quarter" idx="18"/>
          </p:nvPr>
        </p:nvSpPr>
        <p:spPr>
          <a:xfrm>
            <a:off x="11061231" y="3239285"/>
            <a:ext cx="4358533" cy="3366806"/>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ext - Bullets">
    <p:spTree>
      <p:nvGrpSpPr>
        <p:cNvPr id="1" name=""/>
        <p:cNvGrpSpPr/>
        <p:nvPr/>
      </p:nvGrpSpPr>
      <p:grpSpPr>
        <a:xfrm>
          <a:off x="0" y="0"/>
          <a:ext cx="0" cy="0"/>
          <a:chOff x="0" y="0"/>
          <a:chExt cx="0" cy="0"/>
        </a:xfrm>
      </p:grpSpPr>
      <p:sp>
        <p:nvSpPr>
          <p:cNvPr id="440" name="Shape 440"/>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41" name="Shape 441"/>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442" name="Shape 442"/>
          <p:cNvSpPr/>
          <p:nvPr>
            <p:ph type="body" sz="quarter" idx="13"/>
          </p:nvPr>
        </p:nvSpPr>
        <p:spPr>
          <a:xfrm>
            <a:off x="977431" y="2335051"/>
            <a:ext cx="7941735" cy="3284744"/>
          </a:xfrm>
          <a:prstGeom prst="rect">
            <a:avLst/>
          </a:prstGeom>
        </p:spPr>
        <p:txBody>
          <a:bodyPr lIns="45719" tIns="45719" rIns="45719" bIns="45719"/>
          <a:lstStyle/>
          <a:p>
            <a:pPr marL="318915" indent="-318915" defTabSz="812809">
              <a:spcBef>
                <a:spcPts val="600"/>
              </a:spcBef>
              <a:buClrTx/>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ext - Copy Only">
    <p:spTree>
      <p:nvGrpSpPr>
        <p:cNvPr id="1" name=""/>
        <p:cNvGrpSpPr/>
        <p:nvPr/>
      </p:nvGrpSpPr>
      <p:grpSpPr>
        <a:xfrm>
          <a:off x="0" y="0"/>
          <a:ext cx="0" cy="0"/>
          <a:chOff x="0" y="0"/>
          <a:chExt cx="0" cy="0"/>
        </a:xfrm>
      </p:grpSpPr>
      <p:sp>
        <p:nvSpPr>
          <p:cNvPr id="449" name="Shape 449"/>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50" name="Shape 450"/>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451" name="Shape 451"/>
          <p:cNvSpPr/>
          <p:nvPr>
            <p:ph type="body" sz="quarter" idx="13"/>
          </p:nvPr>
        </p:nvSpPr>
        <p:spPr>
          <a:xfrm>
            <a:off x="977431" y="2335049"/>
            <a:ext cx="14394272"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Text - Coloured panels">
    <p:spTree>
      <p:nvGrpSpPr>
        <p:cNvPr id="1" name=""/>
        <p:cNvGrpSpPr/>
        <p:nvPr/>
      </p:nvGrpSpPr>
      <p:grpSpPr>
        <a:xfrm>
          <a:off x="0" y="0"/>
          <a:ext cx="0" cy="0"/>
          <a:chOff x="0" y="0"/>
          <a:chExt cx="0" cy="0"/>
        </a:xfrm>
      </p:grpSpPr>
      <p:sp>
        <p:nvSpPr>
          <p:cNvPr id="458" name="Shape 458"/>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59" name="Shape 459"/>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460" name="Shape 460"/>
          <p:cNvSpPr/>
          <p:nvPr>
            <p:ph type="body" sz="quarter" idx="13"/>
          </p:nvPr>
        </p:nvSpPr>
        <p:spPr>
          <a:xfrm>
            <a:off x="977431" y="2335049"/>
            <a:ext cx="14394272" cy="530018"/>
          </a:xfrm>
          <a:prstGeom prst="rect">
            <a:avLst/>
          </a:prstGeom>
        </p:spPr>
        <p:txBody>
          <a:bodyPr lIns="45719" tIns="45719" rIns="45719" bIns="45719"/>
          <a:lstStyle/>
          <a:p>
            <a:pPr marL="0" indent="0" defTabSz="812809">
              <a:spcBef>
                <a:spcPts val="600"/>
              </a:spcBef>
              <a:buClrTx/>
              <a:buSzTx/>
              <a:buFontTx/>
              <a:buNone/>
              <a:defRPr b="0" sz="2800">
                <a:solidFill>
                  <a:srgbClr val="595959"/>
                </a:solidFill>
                <a:uFillTx/>
                <a:latin typeface="Arial"/>
                <a:ea typeface="Arial"/>
                <a:cs typeface="Arial"/>
                <a:sym typeface="Arial"/>
              </a:defRPr>
            </a:pPr>
          </a:p>
        </p:txBody>
      </p:sp>
      <p:sp>
        <p:nvSpPr>
          <p:cNvPr id="461" name="Shape 461"/>
          <p:cNvSpPr/>
          <p:nvPr>
            <p:ph type="body" sz="half" idx="14"/>
          </p:nvPr>
        </p:nvSpPr>
        <p:spPr>
          <a:xfrm>
            <a:off x="976489" y="3408617"/>
            <a:ext cx="6945491" cy="5581729"/>
          </a:xfrm>
          <a:prstGeom prst="rect">
            <a:avLst/>
          </a:prstGeom>
          <a:solidFill>
            <a:srgbClr val="BAE0DA"/>
          </a:solidFill>
        </p:spPr>
        <p:txBody>
          <a:bodyPr lIns="45719" tIns="45719" rIns="45719" bIns="45719"/>
          <a:lstStyle/>
          <a:p>
            <a:pPr marL="0" indent="0" defTabSz="812809">
              <a:spcBef>
                <a:spcPts val="600"/>
              </a:spcBef>
              <a:buClrTx/>
              <a:buSzTx/>
              <a:buFontTx/>
              <a:buNone/>
              <a:defRPr b="0" sz="2800">
                <a:solidFill>
                  <a:srgbClr val="307C83"/>
                </a:solidFill>
                <a:uFillTx/>
                <a:latin typeface="Arial"/>
                <a:ea typeface="Arial"/>
                <a:cs typeface="Arial"/>
                <a:sym typeface="Arial"/>
              </a:defRPr>
            </a:pPr>
          </a:p>
        </p:txBody>
      </p:sp>
      <p:sp>
        <p:nvSpPr>
          <p:cNvPr id="462" name="Shape 462"/>
          <p:cNvSpPr/>
          <p:nvPr>
            <p:ph type="body" sz="quarter" idx="15"/>
          </p:nvPr>
        </p:nvSpPr>
        <p:spPr>
          <a:xfrm>
            <a:off x="976489" y="4242742"/>
            <a:ext cx="6945491" cy="4747607"/>
          </a:xfrm>
          <a:prstGeom prst="rect">
            <a:avLst/>
          </a:prstGeom>
        </p:spPr>
        <p:txBody>
          <a:bodyPr lIns="45719" tIns="45719" rIns="45719" bIns="45719"/>
          <a:lstStyle/>
          <a:p>
            <a:pPr marL="0" indent="0" defTabSz="812809">
              <a:spcBef>
                <a:spcPts val="500"/>
              </a:spcBef>
              <a:buClrTx/>
              <a:buSzTx/>
              <a:buFontTx/>
              <a:buNone/>
              <a:defRPr b="0" sz="2300">
                <a:solidFill>
                  <a:srgbClr val="595959"/>
                </a:solidFill>
                <a:uFillTx/>
                <a:latin typeface="Arial"/>
                <a:ea typeface="Arial"/>
                <a:cs typeface="Arial"/>
                <a:sym typeface="Arial"/>
              </a:defRPr>
            </a:pPr>
          </a:p>
        </p:txBody>
      </p:sp>
      <p:sp>
        <p:nvSpPr>
          <p:cNvPr id="463" name="Shape 463"/>
          <p:cNvSpPr/>
          <p:nvPr>
            <p:ph type="body" sz="half" idx="16"/>
          </p:nvPr>
        </p:nvSpPr>
        <p:spPr>
          <a:xfrm>
            <a:off x="8426212" y="3408617"/>
            <a:ext cx="6945491" cy="5581729"/>
          </a:xfrm>
          <a:prstGeom prst="rect">
            <a:avLst/>
          </a:prstGeom>
          <a:solidFill>
            <a:srgbClr val="BAE0DA"/>
          </a:solidFill>
        </p:spPr>
        <p:txBody>
          <a:bodyPr lIns="45719" tIns="45719" rIns="45719" bIns="45719"/>
          <a:lstStyle/>
          <a:p>
            <a:pPr marL="0" indent="0" defTabSz="812809">
              <a:spcBef>
                <a:spcPts val="600"/>
              </a:spcBef>
              <a:buClrTx/>
              <a:buSzTx/>
              <a:buFontTx/>
              <a:buNone/>
              <a:defRPr b="0" sz="2800">
                <a:solidFill>
                  <a:srgbClr val="307C83"/>
                </a:solidFill>
                <a:uFillTx/>
                <a:latin typeface="Arial"/>
                <a:ea typeface="Arial"/>
                <a:cs typeface="Arial"/>
                <a:sym typeface="Arial"/>
              </a:defRPr>
            </a:pPr>
          </a:p>
        </p:txBody>
      </p:sp>
      <p:sp>
        <p:nvSpPr>
          <p:cNvPr id="464" name="Shape 464"/>
          <p:cNvSpPr/>
          <p:nvPr>
            <p:ph type="body" sz="quarter" idx="17"/>
          </p:nvPr>
        </p:nvSpPr>
        <p:spPr>
          <a:xfrm>
            <a:off x="8426212" y="4242742"/>
            <a:ext cx="6945491" cy="4747607"/>
          </a:xfrm>
          <a:prstGeom prst="rect">
            <a:avLst/>
          </a:prstGeom>
        </p:spPr>
        <p:txBody>
          <a:bodyPr lIns="45719" tIns="45719" rIns="45719" bIns="45719"/>
          <a:lstStyle/>
          <a:p>
            <a:pPr marL="0" indent="0" defTabSz="812809">
              <a:spcBef>
                <a:spcPts val="500"/>
              </a:spcBef>
              <a:buClrTx/>
              <a:buSzTx/>
              <a:buFontTx/>
              <a:buNone/>
              <a:defRPr b="0" sz="23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Text - Chart1">
    <p:spTree>
      <p:nvGrpSpPr>
        <p:cNvPr id="1" name=""/>
        <p:cNvGrpSpPr/>
        <p:nvPr/>
      </p:nvGrpSpPr>
      <p:grpSpPr>
        <a:xfrm>
          <a:off x="0" y="0"/>
          <a:ext cx="0" cy="0"/>
          <a:chOff x="0" y="0"/>
          <a:chExt cx="0" cy="0"/>
        </a:xfrm>
      </p:grpSpPr>
      <p:sp>
        <p:nvSpPr>
          <p:cNvPr id="471" name="Shape 47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72" name="Shape 472"/>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473" name="Shape 473"/>
          <p:cNvSpPr/>
          <p:nvPr>
            <p:ph type="body" sz="quarter" idx="13"/>
          </p:nvPr>
        </p:nvSpPr>
        <p:spPr>
          <a:xfrm>
            <a:off x="976488" y="2677974"/>
            <a:ext cx="3392944" cy="1094397"/>
          </a:xfrm>
          <a:prstGeom prst="rect">
            <a:avLst/>
          </a:prstGeom>
          <a:solidFill>
            <a:srgbClr val="307C83"/>
          </a:solidFill>
        </p:spPr>
        <p:txBody>
          <a:bodyPr lIns="45719" tIns="45719" rIns="45719" bIns="45719"/>
          <a:lstStyle/>
          <a:p>
            <a:pPr marL="0" indent="0" algn="ctr" defTabSz="812809">
              <a:spcBef>
                <a:spcPts val="600"/>
              </a:spcBef>
              <a:buClrTx/>
              <a:buSzTx/>
              <a:buFontTx/>
              <a:buNone/>
              <a:defRPr b="0" sz="2600">
                <a:solidFill>
                  <a:srgbClr val="FFFFFF"/>
                </a:solidFill>
                <a:uFillTx/>
                <a:latin typeface="Arial"/>
                <a:ea typeface="Arial"/>
                <a:cs typeface="Arial"/>
                <a:sym typeface="Arial"/>
              </a:defRPr>
            </a:pPr>
          </a:p>
        </p:txBody>
      </p:sp>
      <p:sp>
        <p:nvSpPr>
          <p:cNvPr id="474" name="Shape 474"/>
          <p:cNvSpPr/>
          <p:nvPr>
            <p:ph type="body" sz="quarter" idx="14"/>
          </p:nvPr>
        </p:nvSpPr>
        <p:spPr>
          <a:xfrm>
            <a:off x="976488" y="3772370"/>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75" name="Shape 475"/>
          <p:cNvSpPr/>
          <p:nvPr>
            <p:ph type="body" sz="quarter" idx="15"/>
          </p:nvPr>
        </p:nvSpPr>
        <p:spPr>
          <a:xfrm>
            <a:off x="976488" y="5570230"/>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76" name="Shape 476"/>
          <p:cNvSpPr/>
          <p:nvPr>
            <p:ph type="body" sz="quarter" idx="16"/>
          </p:nvPr>
        </p:nvSpPr>
        <p:spPr>
          <a:xfrm>
            <a:off x="976488" y="7388996"/>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77" name="Shape 477"/>
          <p:cNvSpPr/>
          <p:nvPr>
            <p:ph type="body" sz="quarter" idx="17"/>
          </p:nvPr>
        </p:nvSpPr>
        <p:spPr>
          <a:xfrm>
            <a:off x="4664191" y="2677974"/>
            <a:ext cx="3392944" cy="1094397"/>
          </a:xfrm>
          <a:prstGeom prst="rect">
            <a:avLst/>
          </a:prstGeom>
          <a:solidFill>
            <a:srgbClr val="307C83"/>
          </a:solidFill>
        </p:spPr>
        <p:txBody>
          <a:bodyPr lIns="45719" tIns="45719" rIns="45719" bIns="45719"/>
          <a:lstStyle/>
          <a:p>
            <a:pPr marL="0" indent="0" algn="ctr" defTabSz="812809">
              <a:spcBef>
                <a:spcPts val="600"/>
              </a:spcBef>
              <a:buClrTx/>
              <a:buSzTx/>
              <a:buFontTx/>
              <a:buNone/>
              <a:defRPr b="0" sz="2600">
                <a:solidFill>
                  <a:srgbClr val="FFFFFF"/>
                </a:solidFill>
                <a:uFillTx/>
                <a:latin typeface="Arial"/>
                <a:ea typeface="Arial"/>
                <a:cs typeface="Arial"/>
                <a:sym typeface="Arial"/>
              </a:defRPr>
            </a:pPr>
          </a:p>
        </p:txBody>
      </p:sp>
      <p:sp>
        <p:nvSpPr>
          <p:cNvPr id="478" name="Shape 478"/>
          <p:cNvSpPr/>
          <p:nvPr>
            <p:ph type="body" sz="quarter" idx="18"/>
          </p:nvPr>
        </p:nvSpPr>
        <p:spPr>
          <a:xfrm>
            <a:off x="4664191" y="3772370"/>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79" name="Shape 479"/>
          <p:cNvSpPr/>
          <p:nvPr>
            <p:ph type="body" sz="quarter" idx="19"/>
          </p:nvPr>
        </p:nvSpPr>
        <p:spPr>
          <a:xfrm>
            <a:off x="4664191" y="5570230"/>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0" name="Shape 480"/>
          <p:cNvSpPr/>
          <p:nvPr>
            <p:ph type="body" sz="quarter" idx="20"/>
          </p:nvPr>
        </p:nvSpPr>
        <p:spPr>
          <a:xfrm>
            <a:off x="4664191" y="7388996"/>
            <a:ext cx="3392944"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1" name="Shape 481"/>
          <p:cNvSpPr/>
          <p:nvPr>
            <p:ph type="body" sz="quarter" idx="21"/>
          </p:nvPr>
        </p:nvSpPr>
        <p:spPr>
          <a:xfrm>
            <a:off x="8314265" y="2677974"/>
            <a:ext cx="3392943" cy="1094397"/>
          </a:xfrm>
          <a:prstGeom prst="rect">
            <a:avLst/>
          </a:prstGeom>
          <a:solidFill>
            <a:srgbClr val="307C83"/>
          </a:solidFill>
        </p:spPr>
        <p:txBody>
          <a:bodyPr lIns="45719" tIns="45719" rIns="45719" bIns="45719"/>
          <a:lstStyle/>
          <a:p>
            <a:pPr marL="0" indent="0" algn="ctr" defTabSz="812809">
              <a:spcBef>
                <a:spcPts val="600"/>
              </a:spcBef>
              <a:buClrTx/>
              <a:buSzTx/>
              <a:buFontTx/>
              <a:buNone/>
              <a:defRPr b="0" sz="2600">
                <a:solidFill>
                  <a:srgbClr val="FFFFFF"/>
                </a:solidFill>
                <a:uFillTx/>
                <a:latin typeface="Arial"/>
                <a:ea typeface="Arial"/>
                <a:cs typeface="Arial"/>
                <a:sym typeface="Arial"/>
              </a:defRPr>
            </a:pPr>
          </a:p>
        </p:txBody>
      </p:sp>
      <p:sp>
        <p:nvSpPr>
          <p:cNvPr id="482" name="Shape 482"/>
          <p:cNvSpPr/>
          <p:nvPr>
            <p:ph type="body" sz="quarter" idx="22"/>
          </p:nvPr>
        </p:nvSpPr>
        <p:spPr>
          <a:xfrm>
            <a:off x="8314265" y="3772370"/>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3" name="Shape 483"/>
          <p:cNvSpPr/>
          <p:nvPr>
            <p:ph type="body" sz="quarter" idx="23"/>
          </p:nvPr>
        </p:nvSpPr>
        <p:spPr>
          <a:xfrm>
            <a:off x="8314265" y="5570230"/>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4" name="Shape 484"/>
          <p:cNvSpPr/>
          <p:nvPr>
            <p:ph type="body" sz="quarter" idx="24"/>
          </p:nvPr>
        </p:nvSpPr>
        <p:spPr>
          <a:xfrm>
            <a:off x="8314265" y="7388996"/>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5" name="Shape 485"/>
          <p:cNvSpPr/>
          <p:nvPr>
            <p:ph type="body" sz="quarter" idx="25"/>
          </p:nvPr>
        </p:nvSpPr>
        <p:spPr>
          <a:xfrm>
            <a:off x="11964340" y="2677974"/>
            <a:ext cx="3392943" cy="1094397"/>
          </a:xfrm>
          <a:prstGeom prst="rect">
            <a:avLst/>
          </a:prstGeom>
          <a:solidFill>
            <a:srgbClr val="307C83"/>
          </a:solidFill>
        </p:spPr>
        <p:txBody>
          <a:bodyPr lIns="45719" tIns="45719" rIns="45719" bIns="45719"/>
          <a:lstStyle/>
          <a:p>
            <a:pPr marL="0" indent="0" algn="ctr" defTabSz="812809">
              <a:spcBef>
                <a:spcPts val="600"/>
              </a:spcBef>
              <a:buClrTx/>
              <a:buSzTx/>
              <a:buFontTx/>
              <a:buNone/>
              <a:defRPr b="0" sz="2600">
                <a:solidFill>
                  <a:srgbClr val="FFFFFF"/>
                </a:solidFill>
                <a:uFillTx/>
                <a:latin typeface="Arial"/>
                <a:ea typeface="Arial"/>
                <a:cs typeface="Arial"/>
                <a:sym typeface="Arial"/>
              </a:defRPr>
            </a:pPr>
          </a:p>
        </p:txBody>
      </p:sp>
      <p:sp>
        <p:nvSpPr>
          <p:cNvPr id="486" name="Shape 486"/>
          <p:cNvSpPr/>
          <p:nvPr>
            <p:ph type="body" sz="quarter" idx="26"/>
          </p:nvPr>
        </p:nvSpPr>
        <p:spPr>
          <a:xfrm>
            <a:off x="11964340" y="3772370"/>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7" name="Shape 487"/>
          <p:cNvSpPr/>
          <p:nvPr>
            <p:ph type="body" sz="quarter" idx="27"/>
          </p:nvPr>
        </p:nvSpPr>
        <p:spPr>
          <a:xfrm>
            <a:off x="11964340" y="5570230"/>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
        <p:nvSpPr>
          <p:cNvPr id="488" name="Shape 488"/>
          <p:cNvSpPr/>
          <p:nvPr>
            <p:ph type="body" sz="quarter" idx="28"/>
          </p:nvPr>
        </p:nvSpPr>
        <p:spPr>
          <a:xfrm>
            <a:off x="11964340" y="7388996"/>
            <a:ext cx="3392943" cy="1553145"/>
          </a:xfrm>
          <a:prstGeom prst="rect">
            <a:avLst/>
          </a:prstGeom>
          <a:solidFill>
            <a:srgbClr val="BAE0DA"/>
          </a:solidFill>
        </p:spPr>
        <p:txBody>
          <a:bodyPr lIns="45719" tIns="45719" rIns="45719" bIns="45719"/>
          <a:lstStyle/>
          <a:p>
            <a:pPr marL="0" indent="0" defTabSz="812809">
              <a:spcBef>
                <a:spcPts val="500"/>
              </a:spcBef>
              <a:buClrTx/>
              <a:buSzTx/>
              <a:buFontTx/>
              <a:buNone/>
              <a:defRPr b="0" sz="21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Text - Table">
    <p:spTree>
      <p:nvGrpSpPr>
        <p:cNvPr id="1" name=""/>
        <p:cNvGrpSpPr/>
        <p:nvPr/>
      </p:nvGrpSpPr>
      <p:grpSpPr>
        <a:xfrm>
          <a:off x="0" y="0"/>
          <a:ext cx="0" cy="0"/>
          <a:chOff x="0" y="0"/>
          <a:chExt cx="0" cy="0"/>
        </a:xfrm>
      </p:grpSpPr>
      <p:sp>
        <p:nvSpPr>
          <p:cNvPr id="495" name="Shape 495"/>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496" name="Shape 496"/>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REF ONLY - Table">
    <p:spTree>
      <p:nvGrpSpPr>
        <p:cNvPr id="1" name=""/>
        <p:cNvGrpSpPr/>
        <p:nvPr/>
      </p:nvGrpSpPr>
      <p:grpSpPr>
        <a:xfrm>
          <a:off x="0" y="0"/>
          <a:ext cx="0" cy="0"/>
          <a:chOff x="0" y="0"/>
          <a:chExt cx="0" cy="0"/>
        </a:xfrm>
      </p:grpSpPr>
      <p:sp>
        <p:nvSpPr>
          <p:cNvPr id="503" name="Shape 503"/>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504" name="Shape 504"/>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b="0" sz="3500">
                <a:solidFill>
                  <a:srgbClr val="307C83"/>
                </a:solidFill>
                <a:uFillTx/>
                <a:latin typeface="Gotham Medium"/>
                <a:ea typeface="Gotham Medium"/>
                <a:cs typeface="Gotham Medium"/>
                <a:sym typeface="Gotham Medium"/>
              </a:defRPr>
            </a:lvl1pPr>
          </a:lstStyle>
          <a:p>
            <a:pPr/>
            <a:r>
              <a:t>Table style</a:t>
            </a:r>
          </a:p>
        </p:txBody>
      </p:sp>
      <p:graphicFrame>
        <p:nvGraphicFramePr>
          <p:cNvPr id="505" name="Table 505"/>
          <p:cNvGraphicFramePr/>
          <p:nvPr/>
        </p:nvGraphicFramePr>
        <p:xfrm>
          <a:off x="977432" y="2560717"/>
          <a:ext cx="14525979" cy="623541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10708"/>
                <a:gridCol w="3374416"/>
                <a:gridCol w="5509360"/>
                <a:gridCol w="3631495"/>
              </a:tblGrid>
              <a:tr h="397798">
                <a:tc>
                  <a:txBody>
                    <a:bodyPr/>
                    <a:lstStyle/>
                    <a:p>
                      <a:pPr algn="l" defTabSz="812809">
                        <a:defRPr b="0" sz="1800">
                          <a:uFillTx/>
                        </a:defRPr>
                      </a:pPr>
                      <a:r>
                        <a:rPr sz="1700">
                          <a:solidFill>
                            <a:srgbClr val="FFFFFF"/>
                          </a:solidFill>
                          <a:latin typeface="Gotham Book"/>
                          <a:ea typeface="Gotham Book"/>
                          <a:cs typeface="Gotham Book"/>
                          <a:sym typeface="Gotham Book"/>
                        </a:rPr>
                        <a:t>Title</a:t>
                      </a:r>
                    </a:p>
                  </a:txBody>
                  <a:tcPr marL="67733" marR="67733" marT="67733" marB="67733" anchor="t" anchorCtr="0" horzOverflow="overflow">
                    <a:lnL w="28575">
                      <a:solidFill>
                        <a:srgbClr val="307C83"/>
                      </a:solidFill>
                    </a:lnL>
                    <a:lnR w="28575">
                      <a:solidFill>
                        <a:srgbClr val="FFFFFF"/>
                      </a:solidFill>
                    </a:lnR>
                    <a:lnT w="28575">
                      <a:solidFill>
                        <a:srgbClr val="307C83"/>
                      </a:solidFill>
                    </a:lnT>
                    <a:lnB w="28575">
                      <a:solidFill>
                        <a:srgbClr val="307C83"/>
                      </a:solidFill>
                    </a:lnB>
                    <a:solidFill>
                      <a:srgbClr val="307C83"/>
                    </a:solidFill>
                  </a:tcPr>
                </a:tc>
                <a:tc>
                  <a:txBody>
                    <a:bodyPr/>
                    <a:lstStyle/>
                    <a:p>
                      <a:pPr algn="l" defTabSz="812809">
                        <a:defRPr b="0" sz="1800">
                          <a:uFillTx/>
                        </a:defRPr>
                      </a:pPr>
                      <a:r>
                        <a:rPr sz="1700">
                          <a:solidFill>
                            <a:srgbClr val="FFFFFF"/>
                          </a:solidFill>
                          <a:latin typeface="Gotham Book"/>
                          <a:ea typeface="Gotham Book"/>
                          <a:cs typeface="Gotham Book"/>
                          <a:sym typeface="Gotham Book"/>
                        </a:rPr>
                        <a:t>Title </a:t>
                      </a:r>
                    </a:p>
                  </a:txBody>
                  <a:tcPr marL="67733" marR="67733" marT="67733" marB="67733" anchor="t" anchorCtr="0" horzOverflow="overflow">
                    <a:lnL w="28575">
                      <a:solidFill>
                        <a:srgbClr val="FFFFFF"/>
                      </a:solidFill>
                    </a:lnL>
                    <a:lnR w="28575">
                      <a:solidFill>
                        <a:srgbClr val="FFFFFF"/>
                      </a:solidFill>
                    </a:lnR>
                    <a:lnT w="28575">
                      <a:solidFill>
                        <a:srgbClr val="307C83"/>
                      </a:solidFill>
                    </a:lnT>
                    <a:lnB w="28575">
                      <a:solidFill>
                        <a:srgbClr val="307C83"/>
                      </a:solidFill>
                    </a:lnB>
                    <a:solidFill>
                      <a:srgbClr val="307C83"/>
                    </a:solidFill>
                  </a:tcPr>
                </a:tc>
                <a:tc>
                  <a:txBody>
                    <a:bodyPr/>
                    <a:lstStyle/>
                    <a:p>
                      <a:pPr algn="l" defTabSz="812809">
                        <a:defRPr b="0" sz="1800">
                          <a:uFillTx/>
                        </a:defRPr>
                      </a:pPr>
                      <a:r>
                        <a:rPr sz="1700">
                          <a:solidFill>
                            <a:srgbClr val="FFFFFF"/>
                          </a:solidFill>
                          <a:latin typeface="Gotham Book"/>
                          <a:ea typeface="Gotham Book"/>
                          <a:cs typeface="Gotham Book"/>
                          <a:sym typeface="Gotham Book"/>
                        </a:rPr>
                        <a:t>Title </a:t>
                      </a:r>
                    </a:p>
                  </a:txBody>
                  <a:tcPr marL="67733" marR="67733" marT="67733" marB="67733" anchor="t" anchorCtr="0" horzOverflow="overflow">
                    <a:lnL w="28575">
                      <a:solidFill>
                        <a:srgbClr val="FFFFFF"/>
                      </a:solidFill>
                    </a:lnL>
                    <a:lnR w="28575">
                      <a:solidFill>
                        <a:srgbClr val="FFFFFF"/>
                      </a:solidFill>
                    </a:lnR>
                    <a:lnT w="28575">
                      <a:solidFill>
                        <a:srgbClr val="307C83"/>
                      </a:solidFill>
                    </a:lnT>
                    <a:lnB w="28575">
                      <a:solidFill>
                        <a:srgbClr val="307C83"/>
                      </a:solidFill>
                    </a:lnB>
                    <a:solidFill>
                      <a:srgbClr val="307C83"/>
                    </a:solidFill>
                  </a:tcPr>
                </a:tc>
                <a:tc>
                  <a:txBody>
                    <a:bodyPr/>
                    <a:lstStyle/>
                    <a:p>
                      <a:pPr algn="l" defTabSz="812809">
                        <a:defRPr b="0" sz="1800">
                          <a:uFillTx/>
                        </a:defRPr>
                      </a:pPr>
                      <a:r>
                        <a:rPr sz="1700">
                          <a:solidFill>
                            <a:srgbClr val="FFFFFF"/>
                          </a:solidFill>
                          <a:latin typeface="Gotham Book"/>
                          <a:ea typeface="Gotham Book"/>
                          <a:cs typeface="Gotham Book"/>
                          <a:sym typeface="Gotham Book"/>
                        </a:rPr>
                        <a:t>Title</a:t>
                      </a:r>
                    </a:p>
                  </a:txBody>
                  <a:tcPr marL="67733" marR="67733" marT="67733" marB="67733" anchor="t" anchorCtr="0" horzOverflow="overflow">
                    <a:lnL w="28575">
                      <a:solidFill>
                        <a:srgbClr val="FFFFFF"/>
                      </a:solidFill>
                    </a:lnL>
                    <a:lnR w="28575">
                      <a:solidFill>
                        <a:srgbClr val="307C83"/>
                      </a:solidFill>
                    </a:lnR>
                    <a:lnT w="28575">
                      <a:solidFill>
                        <a:srgbClr val="307C83"/>
                      </a:solidFill>
                    </a:lnT>
                    <a:lnB w="28575">
                      <a:solidFill>
                        <a:srgbClr val="307C83"/>
                      </a:solidFill>
                    </a:lnB>
                    <a:solidFill>
                      <a:srgbClr val="307C83"/>
                    </a:solidFill>
                  </a:tcPr>
                </a:tc>
              </a:tr>
              <a:tr h="2950163">
                <a:tc>
                  <a:txBody>
                    <a:bodyPr/>
                    <a:lstStyle/>
                    <a:p>
                      <a:pPr algn="l" defTabSz="812809">
                        <a:defRPr b="0" sz="1800">
                          <a:uFillTx/>
                        </a:defRPr>
                      </a:pPr>
                      <a:r>
                        <a:rPr sz="1700">
                          <a:latin typeface="Gotham Book"/>
                          <a:ea typeface="Gotham Book"/>
                          <a:cs typeface="Gotham Book"/>
                          <a:sym typeface="Gotham Book"/>
                        </a:rPr>
                        <a:t>Rum hillore mporeiciis quia quibusd aectiis aut endae remqui dent.</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algn="l" defTabSz="640080">
                        <a:defRPr b="0" sz="1800">
                          <a:uFillTx/>
                        </a:defRPr>
                      </a:pPr>
                      <a:r>
                        <a:rPr sz="1700">
                          <a:latin typeface="Gotham Book"/>
                          <a:ea typeface="Gotham Book"/>
                          <a:cs typeface="Gotham Book"/>
                          <a:sym typeface="Gotham Book"/>
                        </a:rPr>
                        <a:t>Onectius eserci archill oremper ferrorr ovitas eos vita a pediati onsequi doluptate ipsundi ut quundel es sinvere ceaquae et, tem et molorum eate sit doluptas aliquia volore est est, qui omni de perchil icitin ni tendam di ra eum fuga. Epuda simolup iendite sim, conseque volor alis aut faccat</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marL="171450" indent="-171450" algn="l" defTabSz="812809">
                        <a:buSzPct val="100000"/>
                        <a:buFont typeface="Arial"/>
                        <a:buChar char="•"/>
                        <a:defRPr b="0" sz="1700">
                          <a:uFillTx/>
                          <a:latin typeface="Gotham Book"/>
                          <a:ea typeface="Gotham Book"/>
                          <a:cs typeface="Gotham Book"/>
                          <a:sym typeface="Gotham Book"/>
                        </a:defRPr>
                      </a:pPr>
                      <a:r>
                        <a:t>Berehentia sitatur re, sum nus alitaerum et et offictis dest la que nulpa vel eum fuga. Et ut eat et am archilis aut optium et aliquae culpa dolupit ibusto eria simpore pellatet quodi totas magnihi caborum fuga. Ut magnam coriori busaeptia qui cus, nobitios nonsent.</a:t>
                      </a:r>
                    </a:p>
                    <a:p>
                      <a:pPr marL="171450" indent="-171450" algn="l" defTabSz="812809">
                        <a:buSzPct val="100000"/>
                        <a:buFont typeface="Arial"/>
                        <a:buChar char="•"/>
                        <a:defRPr b="0" sz="1700">
                          <a:uFillTx/>
                          <a:latin typeface="Gotham Book"/>
                          <a:ea typeface="Gotham Book"/>
                          <a:cs typeface="Gotham Book"/>
                          <a:sym typeface="Gotham Book"/>
                        </a:defRPr>
                      </a:pPr>
                      <a:r>
                        <a:t>Orem facearumque eturibus, te prat eos doluptati to tem. Ication rempeditat qui quisque aut qui cuptat rerios volecti atecum ium hilicip icateni entenes volestrum ut excepel iquibus nes </a:t>
                      </a:r>
                    </a:p>
                    <a:p>
                      <a:pPr marL="171450" indent="-171450" algn="l" defTabSz="812809">
                        <a:buSzPct val="100000"/>
                        <a:buFont typeface="Arial"/>
                        <a:buChar char="•"/>
                        <a:defRPr b="0" sz="1700">
                          <a:uFillTx/>
                          <a:latin typeface="Gotham Book"/>
                          <a:ea typeface="Gotham Book"/>
                          <a:cs typeface="Gotham Book"/>
                          <a:sym typeface="Gotham Book"/>
                        </a:defRPr>
                      </a:pPr>
                      <a:r>
                        <a:t>Volessimi, ut odit etur? Item quam et pla et volor mo estiis int quatem</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algn="l" defTabSz="812809">
                        <a:defRPr b="0" sz="1700">
                          <a:uFillTx/>
                          <a:latin typeface="Gotham Book"/>
                          <a:ea typeface="Gotham Book"/>
                          <a:cs typeface="Gotham Book"/>
                          <a:sym typeface="Gotham Book"/>
                        </a:defRPr>
                      </a:pPr>
                      <a:r>
                        <a:t>For one client who used </a:t>
                      </a:r>
                      <a:r>
                        <a:t>venimolut a dolut pa voluptur aut latur sinustenit volorro berchilla voloreseque non nonest aut moloritium esequatibus, ut in pe non necatium ea cuptatisin ex eos molendita quasperro tem cum, cum resequas eum faccati re et ex essin nonsed es sam qui denim voles eos que nobit accus corem </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r>
              <a:tr h="2887457">
                <a:tc>
                  <a:txBody>
                    <a:bodyPr/>
                    <a:lstStyle/>
                    <a:p>
                      <a:pPr algn="l" defTabSz="812809">
                        <a:defRPr b="0" sz="1800">
                          <a:uFillTx/>
                        </a:defRPr>
                      </a:pPr>
                      <a:r>
                        <a:rPr sz="1700">
                          <a:latin typeface="Gotham Book"/>
                          <a:ea typeface="Gotham Book"/>
                          <a:cs typeface="Gotham Book"/>
                          <a:sym typeface="Gotham Book"/>
                        </a:rPr>
                        <a:t>Soluptas ut quam fuga. Ut lam andae idelectotae omnistia as moluptas modit, nis audam quo imus.</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algn="l" defTabSz="457200">
                        <a:defRPr b="0" sz="1700">
                          <a:uFillTx/>
                          <a:latin typeface="Gotham Book"/>
                          <a:ea typeface="Gotham Book"/>
                          <a:cs typeface="Gotham Book"/>
                          <a:sym typeface="Gotham Book"/>
                        </a:defRPr>
                      </a:pPr>
                      <a:r>
                        <a:t>Ga. Et volum, tem eaquae et ma ad utet volorae volupti dolo qui ratio. Nequiandus, offic tempore seruntius ex elia audi ratur aspelene eum que pro te </a:t>
                      </a:r>
                    </a:p>
                    <a:p>
                      <a:pPr algn="l" defTabSz="457200">
                        <a:defRPr b="0" sz="1700">
                          <a:uFillTx/>
                          <a:latin typeface="Gotham Book"/>
                          <a:ea typeface="Gotham Book"/>
                          <a:cs typeface="Gotham Book"/>
                          <a:sym typeface="Gotham Book"/>
                        </a:defRPr>
                      </a:pPr>
                    </a:p>
                    <a:p>
                      <a:pPr algn="l" defTabSz="457200">
                        <a:defRPr b="0" sz="1700">
                          <a:uFillTx/>
                          <a:latin typeface="Gotham Book"/>
                          <a:ea typeface="Gotham Book"/>
                          <a:cs typeface="Gotham Book"/>
                          <a:sym typeface="Gotham Book"/>
                        </a:defRPr>
                      </a:pPr>
                      <a:r>
                        <a:t>Sum illiqua tinctam, quam fuga. Gentis alia duntiam ad ex et omnimus sima nobis ant moloriamus, quo officipitam</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marL="171450" indent="-171450" algn="l" defTabSz="812809">
                        <a:buSzPct val="100000"/>
                        <a:buFont typeface="Arial"/>
                        <a:buChar char="•"/>
                        <a:defRPr b="0" sz="1700">
                          <a:uFillTx/>
                          <a:latin typeface="Gotham Book"/>
                          <a:ea typeface="Gotham Book"/>
                          <a:cs typeface="Gotham Book"/>
                          <a:sym typeface="Gotham Book"/>
                        </a:defRPr>
                      </a:pPr>
                      <a:r>
                        <a:t>Ent as et que laut eatquia sequia demolupti ut ari deleculpa consendustia cusandi autassi mporendae que il iumquis et planto tene officit, </a:t>
                      </a:r>
                    </a:p>
                    <a:p>
                      <a:pPr marL="171450" indent="-171450" algn="l" defTabSz="812809">
                        <a:buSzPct val="100000"/>
                        <a:buFont typeface="Arial"/>
                        <a:buChar char="•"/>
                        <a:defRPr b="0" sz="1700">
                          <a:uFillTx/>
                          <a:latin typeface="Gotham Book"/>
                          <a:ea typeface="Gotham Book"/>
                          <a:cs typeface="Gotham Book"/>
                          <a:sym typeface="Gotham Book"/>
                        </a:defRPr>
                      </a:pPr>
                      <a:r>
                        <a:t>Tet qui diorerorem quiant as et earchicipsam utet undiati cuptatem denihiciae porio temolore plautem quibus sin rem venimolut a dolut pa </a:t>
                      </a:r>
                    </a:p>
                    <a:p>
                      <a:pPr marL="171450" indent="-171450" algn="l" defTabSz="812809">
                        <a:buSzPct val="100000"/>
                        <a:buFont typeface="Arial"/>
                        <a:buChar char="•"/>
                        <a:defRPr b="0" sz="1700">
                          <a:uFillTx/>
                          <a:latin typeface="Gotham Book"/>
                          <a:ea typeface="Gotham Book"/>
                          <a:cs typeface="Gotham Book"/>
                          <a:sym typeface="Gotham Book"/>
                        </a:defRPr>
                      </a:pPr>
                      <a:r>
                        <a:t>Voluptur aut latur sinustenit volorro berchilla voloreseque non nonest aut moloritium esequatibus, ut in pe non necatium ea cuptatisin ex eos molendita quasperro tem cum, cum</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c>
                  <a:txBody>
                    <a:bodyPr/>
                    <a:lstStyle/>
                    <a:p>
                      <a:pPr algn="l" defTabSz="478907">
                        <a:defRPr b="0" sz="1800">
                          <a:uFillTx/>
                        </a:defRPr>
                      </a:pPr>
                      <a:r>
                        <a:rPr sz="1700">
                          <a:latin typeface="Gotham Book"/>
                          <a:ea typeface="Gotham Book"/>
                          <a:cs typeface="Gotham Book"/>
                          <a:sym typeface="Gotham Book"/>
                        </a:rPr>
                        <a:t>Ent as et que laut eatquia sequia demolupti ut ari deleculpa consendustia </a:t>
                      </a:r>
                    </a:p>
                  </a:txBody>
                  <a:tcPr marL="67733" marR="67733" marT="67733" marB="67733" anchor="t" anchorCtr="0" horzOverflow="overflow">
                    <a:lnL w="28575">
                      <a:solidFill>
                        <a:srgbClr val="307C83"/>
                      </a:solidFill>
                    </a:lnL>
                    <a:lnR w="28575">
                      <a:solidFill>
                        <a:srgbClr val="307C83"/>
                      </a:solidFill>
                    </a:lnR>
                    <a:lnT w="28575">
                      <a:solidFill>
                        <a:srgbClr val="307C83"/>
                      </a:solidFill>
                    </a:lnT>
                    <a:lnB w="28575">
                      <a:solidFill>
                        <a:srgbClr val="307C83"/>
                      </a:solidFill>
                    </a:lnB>
                    <a:solidFill>
                      <a:srgbClr val="BAE0DA"/>
                    </a:solidFill>
                  </a:tcPr>
                </a:tc>
              </a:tr>
            </a:tbl>
          </a:graphicData>
        </a:graphic>
      </p:graphicFrame>
      <p:sp>
        <p:nvSpPr>
          <p:cNvPr id="506" name="Shape 506"/>
          <p:cNvSpPr/>
          <p:nvPr/>
        </p:nvSpPr>
        <p:spPr>
          <a:xfrm>
            <a:off x="1112471" y="564443"/>
            <a:ext cx="1425473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3200">
                <a:solidFill>
                  <a:srgbClr val="FF0000"/>
                </a:solidFill>
                <a:latin typeface="Calibri"/>
                <a:ea typeface="Calibri"/>
                <a:cs typeface="Calibri"/>
                <a:sym typeface="Calibri"/>
              </a:defRPr>
            </a:lvl1pPr>
          </a:lstStyle>
          <a:p>
            <a:pPr/>
            <a:r>
              <a:t>THIS IS NOT A MASTER PAGE. IT IS FOR REFERENCE ONLY. </a:t>
            </a:r>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Text - logos x15">
    <p:spTree>
      <p:nvGrpSpPr>
        <p:cNvPr id="1" name=""/>
        <p:cNvGrpSpPr/>
        <p:nvPr/>
      </p:nvGrpSpPr>
      <p:grpSpPr>
        <a:xfrm>
          <a:off x="0" y="0"/>
          <a:ext cx="0" cy="0"/>
          <a:chOff x="0" y="0"/>
          <a:chExt cx="0" cy="0"/>
        </a:xfrm>
      </p:grpSpPr>
      <p:sp>
        <p:nvSpPr>
          <p:cNvPr id="513" name="Shape 513"/>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514" name="Shape 514"/>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515" name="Shape 515"/>
          <p:cNvSpPr/>
          <p:nvPr>
            <p:ph type="pic" sz="quarter" idx="13"/>
          </p:nvPr>
        </p:nvSpPr>
        <p:spPr>
          <a:xfrm>
            <a:off x="1202267" y="2998404"/>
            <a:ext cx="2090325" cy="1349179"/>
          </a:xfrm>
          <a:prstGeom prst="rect">
            <a:avLst/>
          </a:prstGeom>
        </p:spPr>
        <p:txBody>
          <a:bodyPr lIns="91439" tIns="45719" rIns="91439" bIns="45719">
            <a:noAutofit/>
          </a:bodyPr>
          <a:lstStyle/>
          <a:p>
            <a:pPr/>
          </a:p>
        </p:txBody>
      </p:sp>
      <p:sp>
        <p:nvSpPr>
          <p:cNvPr id="516" name="Shape 516"/>
          <p:cNvSpPr/>
          <p:nvPr>
            <p:ph type="pic" sz="quarter" idx="14"/>
          </p:nvPr>
        </p:nvSpPr>
        <p:spPr>
          <a:xfrm>
            <a:off x="4137378" y="2998404"/>
            <a:ext cx="2090326" cy="1349179"/>
          </a:xfrm>
          <a:prstGeom prst="rect">
            <a:avLst/>
          </a:prstGeom>
        </p:spPr>
        <p:txBody>
          <a:bodyPr lIns="91439" tIns="45719" rIns="91439" bIns="45719">
            <a:noAutofit/>
          </a:bodyPr>
          <a:lstStyle/>
          <a:p>
            <a:pPr/>
          </a:p>
        </p:txBody>
      </p:sp>
      <p:sp>
        <p:nvSpPr>
          <p:cNvPr id="517" name="Shape 517"/>
          <p:cNvSpPr/>
          <p:nvPr>
            <p:ph type="pic" sz="quarter" idx="15"/>
          </p:nvPr>
        </p:nvSpPr>
        <p:spPr>
          <a:xfrm>
            <a:off x="7072489" y="2998404"/>
            <a:ext cx="2090326" cy="1349179"/>
          </a:xfrm>
          <a:prstGeom prst="rect">
            <a:avLst/>
          </a:prstGeom>
        </p:spPr>
        <p:txBody>
          <a:bodyPr lIns="91439" tIns="45719" rIns="91439" bIns="45719">
            <a:noAutofit/>
          </a:bodyPr>
          <a:lstStyle/>
          <a:p>
            <a:pPr/>
          </a:p>
        </p:txBody>
      </p:sp>
      <p:sp>
        <p:nvSpPr>
          <p:cNvPr id="518" name="Shape 518"/>
          <p:cNvSpPr/>
          <p:nvPr>
            <p:ph type="pic" sz="quarter" idx="16"/>
          </p:nvPr>
        </p:nvSpPr>
        <p:spPr>
          <a:xfrm>
            <a:off x="10007600" y="2998404"/>
            <a:ext cx="2090325" cy="1349179"/>
          </a:xfrm>
          <a:prstGeom prst="rect">
            <a:avLst/>
          </a:prstGeom>
        </p:spPr>
        <p:txBody>
          <a:bodyPr lIns="91439" tIns="45719" rIns="91439" bIns="45719">
            <a:noAutofit/>
          </a:bodyPr>
          <a:lstStyle/>
          <a:p>
            <a:pPr/>
          </a:p>
        </p:txBody>
      </p:sp>
      <p:sp>
        <p:nvSpPr>
          <p:cNvPr id="519" name="Shape 519"/>
          <p:cNvSpPr/>
          <p:nvPr>
            <p:ph type="pic" sz="quarter" idx="17"/>
          </p:nvPr>
        </p:nvSpPr>
        <p:spPr>
          <a:xfrm>
            <a:off x="12942707" y="2998404"/>
            <a:ext cx="2090326" cy="1349179"/>
          </a:xfrm>
          <a:prstGeom prst="rect">
            <a:avLst/>
          </a:prstGeom>
        </p:spPr>
        <p:txBody>
          <a:bodyPr lIns="91439" tIns="45719" rIns="91439" bIns="45719">
            <a:noAutofit/>
          </a:bodyPr>
          <a:lstStyle/>
          <a:p>
            <a:pPr/>
          </a:p>
        </p:txBody>
      </p:sp>
      <p:sp>
        <p:nvSpPr>
          <p:cNvPr id="520" name="Shape 520"/>
          <p:cNvSpPr/>
          <p:nvPr>
            <p:ph type="pic" sz="quarter" idx="18"/>
          </p:nvPr>
        </p:nvSpPr>
        <p:spPr>
          <a:xfrm>
            <a:off x="1202267" y="5172562"/>
            <a:ext cx="2090325" cy="1349178"/>
          </a:xfrm>
          <a:prstGeom prst="rect">
            <a:avLst/>
          </a:prstGeom>
        </p:spPr>
        <p:txBody>
          <a:bodyPr lIns="91439" tIns="45719" rIns="91439" bIns="45719">
            <a:noAutofit/>
          </a:bodyPr>
          <a:lstStyle/>
          <a:p>
            <a:pPr/>
          </a:p>
        </p:txBody>
      </p:sp>
      <p:sp>
        <p:nvSpPr>
          <p:cNvPr id="521" name="Shape 521"/>
          <p:cNvSpPr/>
          <p:nvPr>
            <p:ph type="pic" sz="quarter" idx="19"/>
          </p:nvPr>
        </p:nvSpPr>
        <p:spPr>
          <a:xfrm>
            <a:off x="4137378" y="5172562"/>
            <a:ext cx="2090326" cy="1349178"/>
          </a:xfrm>
          <a:prstGeom prst="rect">
            <a:avLst/>
          </a:prstGeom>
        </p:spPr>
        <p:txBody>
          <a:bodyPr lIns="91439" tIns="45719" rIns="91439" bIns="45719">
            <a:noAutofit/>
          </a:bodyPr>
          <a:lstStyle/>
          <a:p>
            <a:pPr/>
          </a:p>
        </p:txBody>
      </p:sp>
      <p:sp>
        <p:nvSpPr>
          <p:cNvPr id="522" name="Shape 522"/>
          <p:cNvSpPr/>
          <p:nvPr>
            <p:ph type="pic" sz="quarter" idx="20"/>
          </p:nvPr>
        </p:nvSpPr>
        <p:spPr>
          <a:xfrm>
            <a:off x="7072489" y="5172562"/>
            <a:ext cx="2090326" cy="1349178"/>
          </a:xfrm>
          <a:prstGeom prst="rect">
            <a:avLst/>
          </a:prstGeom>
        </p:spPr>
        <p:txBody>
          <a:bodyPr lIns="91439" tIns="45719" rIns="91439" bIns="45719">
            <a:noAutofit/>
          </a:bodyPr>
          <a:lstStyle/>
          <a:p>
            <a:pPr/>
          </a:p>
        </p:txBody>
      </p:sp>
      <p:sp>
        <p:nvSpPr>
          <p:cNvPr id="523" name="Shape 523"/>
          <p:cNvSpPr/>
          <p:nvPr>
            <p:ph type="pic" sz="quarter" idx="21"/>
          </p:nvPr>
        </p:nvSpPr>
        <p:spPr>
          <a:xfrm>
            <a:off x="10007600" y="5172562"/>
            <a:ext cx="2090325" cy="1349178"/>
          </a:xfrm>
          <a:prstGeom prst="rect">
            <a:avLst/>
          </a:prstGeom>
        </p:spPr>
        <p:txBody>
          <a:bodyPr lIns="91439" tIns="45719" rIns="91439" bIns="45719">
            <a:noAutofit/>
          </a:bodyPr>
          <a:lstStyle/>
          <a:p>
            <a:pPr/>
          </a:p>
        </p:txBody>
      </p:sp>
      <p:sp>
        <p:nvSpPr>
          <p:cNvPr id="524" name="Shape 524"/>
          <p:cNvSpPr/>
          <p:nvPr>
            <p:ph type="pic" sz="quarter" idx="22"/>
          </p:nvPr>
        </p:nvSpPr>
        <p:spPr>
          <a:xfrm>
            <a:off x="12942707" y="5172562"/>
            <a:ext cx="2090326" cy="1349178"/>
          </a:xfrm>
          <a:prstGeom prst="rect">
            <a:avLst/>
          </a:prstGeom>
        </p:spPr>
        <p:txBody>
          <a:bodyPr lIns="91439" tIns="45719" rIns="91439" bIns="45719">
            <a:noAutofit/>
          </a:bodyPr>
          <a:lstStyle/>
          <a:p>
            <a:pPr/>
          </a:p>
        </p:txBody>
      </p:sp>
      <p:sp>
        <p:nvSpPr>
          <p:cNvPr id="525" name="Shape 525"/>
          <p:cNvSpPr/>
          <p:nvPr>
            <p:ph type="pic" sz="quarter" idx="23"/>
          </p:nvPr>
        </p:nvSpPr>
        <p:spPr>
          <a:xfrm>
            <a:off x="1202267" y="7388528"/>
            <a:ext cx="2090325" cy="1349178"/>
          </a:xfrm>
          <a:prstGeom prst="rect">
            <a:avLst/>
          </a:prstGeom>
        </p:spPr>
        <p:txBody>
          <a:bodyPr lIns="91439" tIns="45719" rIns="91439" bIns="45719">
            <a:noAutofit/>
          </a:bodyPr>
          <a:lstStyle/>
          <a:p>
            <a:pPr/>
          </a:p>
        </p:txBody>
      </p:sp>
      <p:sp>
        <p:nvSpPr>
          <p:cNvPr id="526" name="Shape 526"/>
          <p:cNvSpPr/>
          <p:nvPr>
            <p:ph type="pic" sz="quarter" idx="24"/>
          </p:nvPr>
        </p:nvSpPr>
        <p:spPr>
          <a:xfrm>
            <a:off x="4137378" y="7388528"/>
            <a:ext cx="2090326" cy="1349178"/>
          </a:xfrm>
          <a:prstGeom prst="rect">
            <a:avLst/>
          </a:prstGeom>
        </p:spPr>
        <p:txBody>
          <a:bodyPr lIns="91439" tIns="45719" rIns="91439" bIns="45719">
            <a:noAutofit/>
          </a:bodyPr>
          <a:lstStyle/>
          <a:p>
            <a:pPr/>
          </a:p>
        </p:txBody>
      </p:sp>
      <p:sp>
        <p:nvSpPr>
          <p:cNvPr id="527" name="Shape 527"/>
          <p:cNvSpPr/>
          <p:nvPr>
            <p:ph type="pic" sz="quarter" idx="25"/>
          </p:nvPr>
        </p:nvSpPr>
        <p:spPr>
          <a:xfrm>
            <a:off x="7072489" y="7388528"/>
            <a:ext cx="2090326" cy="1349178"/>
          </a:xfrm>
          <a:prstGeom prst="rect">
            <a:avLst/>
          </a:prstGeom>
        </p:spPr>
        <p:txBody>
          <a:bodyPr lIns="91439" tIns="45719" rIns="91439" bIns="45719">
            <a:noAutofit/>
          </a:bodyPr>
          <a:lstStyle/>
          <a:p>
            <a:pPr/>
          </a:p>
        </p:txBody>
      </p:sp>
      <p:sp>
        <p:nvSpPr>
          <p:cNvPr id="528" name="Shape 528"/>
          <p:cNvSpPr/>
          <p:nvPr>
            <p:ph type="pic" sz="quarter" idx="26"/>
          </p:nvPr>
        </p:nvSpPr>
        <p:spPr>
          <a:xfrm>
            <a:off x="10007600" y="7388528"/>
            <a:ext cx="2090325" cy="1349178"/>
          </a:xfrm>
          <a:prstGeom prst="rect">
            <a:avLst/>
          </a:prstGeom>
        </p:spPr>
        <p:txBody>
          <a:bodyPr lIns="91439" tIns="45719" rIns="91439" bIns="45719">
            <a:noAutofit/>
          </a:bodyPr>
          <a:lstStyle/>
          <a:p>
            <a:pPr/>
          </a:p>
        </p:txBody>
      </p:sp>
      <p:sp>
        <p:nvSpPr>
          <p:cNvPr id="529" name="Shape 529"/>
          <p:cNvSpPr/>
          <p:nvPr>
            <p:ph type="pic" sz="quarter" idx="27"/>
          </p:nvPr>
        </p:nvSpPr>
        <p:spPr>
          <a:xfrm>
            <a:off x="12942707" y="7388528"/>
            <a:ext cx="2090326" cy="1349178"/>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Text - logos x12">
    <p:spTree>
      <p:nvGrpSpPr>
        <p:cNvPr id="1" name=""/>
        <p:cNvGrpSpPr/>
        <p:nvPr/>
      </p:nvGrpSpPr>
      <p:grpSpPr>
        <a:xfrm>
          <a:off x="0" y="0"/>
          <a:ext cx="0" cy="0"/>
          <a:chOff x="0" y="0"/>
          <a:chExt cx="0" cy="0"/>
        </a:xfrm>
      </p:grpSpPr>
      <p:sp>
        <p:nvSpPr>
          <p:cNvPr id="536" name="Shape 536"/>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537" name="Shape 537"/>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538" name="Shape 538"/>
          <p:cNvSpPr/>
          <p:nvPr>
            <p:ph type="pic" sz="quarter" idx="13"/>
          </p:nvPr>
        </p:nvSpPr>
        <p:spPr>
          <a:xfrm>
            <a:off x="1954855" y="2998404"/>
            <a:ext cx="2090326" cy="1349179"/>
          </a:xfrm>
          <a:prstGeom prst="rect">
            <a:avLst/>
          </a:prstGeom>
        </p:spPr>
        <p:txBody>
          <a:bodyPr lIns="91439" tIns="45719" rIns="91439" bIns="45719">
            <a:noAutofit/>
          </a:bodyPr>
          <a:lstStyle/>
          <a:p>
            <a:pPr/>
          </a:p>
        </p:txBody>
      </p:sp>
      <p:sp>
        <p:nvSpPr>
          <p:cNvPr id="539" name="Shape 539"/>
          <p:cNvSpPr/>
          <p:nvPr>
            <p:ph type="pic" sz="quarter" idx="14"/>
          </p:nvPr>
        </p:nvSpPr>
        <p:spPr>
          <a:xfrm>
            <a:off x="5391701" y="2998404"/>
            <a:ext cx="2090326" cy="1349179"/>
          </a:xfrm>
          <a:prstGeom prst="rect">
            <a:avLst/>
          </a:prstGeom>
        </p:spPr>
        <p:txBody>
          <a:bodyPr lIns="91439" tIns="45719" rIns="91439" bIns="45719">
            <a:noAutofit/>
          </a:bodyPr>
          <a:lstStyle/>
          <a:p>
            <a:pPr/>
          </a:p>
        </p:txBody>
      </p:sp>
      <p:sp>
        <p:nvSpPr>
          <p:cNvPr id="540" name="Shape 540"/>
          <p:cNvSpPr/>
          <p:nvPr>
            <p:ph type="pic" sz="quarter" idx="15"/>
          </p:nvPr>
        </p:nvSpPr>
        <p:spPr>
          <a:xfrm>
            <a:off x="8828547" y="2998404"/>
            <a:ext cx="2090326" cy="1349179"/>
          </a:xfrm>
          <a:prstGeom prst="rect">
            <a:avLst/>
          </a:prstGeom>
        </p:spPr>
        <p:txBody>
          <a:bodyPr lIns="91439" tIns="45719" rIns="91439" bIns="45719">
            <a:noAutofit/>
          </a:bodyPr>
          <a:lstStyle/>
          <a:p>
            <a:pPr/>
          </a:p>
        </p:txBody>
      </p:sp>
      <p:sp>
        <p:nvSpPr>
          <p:cNvPr id="541" name="Shape 541"/>
          <p:cNvSpPr/>
          <p:nvPr>
            <p:ph type="pic" sz="quarter" idx="16"/>
          </p:nvPr>
        </p:nvSpPr>
        <p:spPr>
          <a:xfrm>
            <a:off x="12265391" y="2998404"/>
            <a:ext cx="2090326" cy="1349179"/>
          </a:xfrm>
          <a:prstGeom prst="rect">
            <a:avLst/>
          </a:prstGeom>
        </p:spPr>
        <p:txBody>
          <a:bodyPr lIns="91439" tIns="45719" rIns="91439" bIns="45719">
            <a:noAutofit/>
          </a:bodyPr>
          <a:lstStyle/>
          <a:p>
            <a:pPr/>
          </a:p>
        </p:txBody>
      </p:sp>
      <p:sp>
        <p:nvSpPr>
          <p:cNvPr id="542" name="Shape 542"/>
          <p:cNvSpPr/>
          <p:nvPr>
            <p:ph type="pic" sz="quarter" idx="17"/>
          </p:nvPr>
        </p:nvSpPr>
        <p:spPr>
          <a:xfrm>
            <a:off x="1954855" y="5318898"/>
            <a:ext cx="2090326" cy="1349179"/>
          </a:xfrm>
          <a:prstGeom prst="rect">
            <a:avLst/>
          </a:prstGeom>
        </p:spPr>
        <p:txBody>
          <a:bodyPr lIns="91439" tIns="45719" rIns="91439" bIns="45719">
            <a:noAutofit/>
          </a:bodyPr>
          <a:lstStyle/>
          <a:p>
            <a:pPr/>
          </a:p>
        </p:txBody>
      </p:sp>
      <p:sp>
        <p:nvSpPr>
          <p:cNvPr id="543" name="Shape 543"/>
          <p:cNvSpPr/>
          <p:nvPr>
            <p:ph type="pic" sz="quarter" idx="18"/>
          </p:nvPr>
        </p:nvSpPr>
        <p:spPr>
          <a:xfrm>
            <a:off x="5391701" y="5318898"/>
            <a:ext cx="2090326" cy="1349179"/>
          </a:xfrm>
          <a:prstGeom prst="rect">
            <a:avLst/>
          </a:prstGeom>
        </p:spPr>
        <p:txBody>
          <a:bodyPr lIns="91439" tIns="45719" rIns="91439" bIns="45719">
            <a:noAutofit/>
          </a:bodyPr>
          <a:lstStyle/>
          <a:p>
            <a:pPr/>
          </a:p>
        </p:txBody>
      </p:sp>
      <p:sp>
        <p:nvSpPr>
          <p:cNvPr id="544" name="Shape 544"/>
          <p:cNvSpPr/>
          <p:nvPr>
            <p:ph type="pic" sz="quarter" idx="19"/>
          </p:nvPr>
        </p:nvSpPr>
        <p:spPr>
          <a:xfrm>
            <a:off x="8828547" y="5318898"/>
            <a:ext cx="2090326" cy="1349179"/>
          </a:xfrm>
          <a:prstGeom prst="rect">
            <a:avLst/>
          </a:prstGeom>
        </p:spPr>
        <p:txBody>
          <a:bodyPr lIns="91439" tIns="45719" rIns="91439" bIns="45719">
            <a:noAutofit/>
          </a:bodyPr>
          <a:lstStyle/>
          <a:p>
            <a:pPr/>
          </a:p>
        </p:txBody>
      </p:sp>
      <p:sp>
        <p:nvSpPr>
          <p:cNvPr id="545" name="Shape 545"/>
          <p:cNvSpPr/>
          <p:nvPr>
            <p:ph type="pic" sz="quarter" idx="20"/>
          </p:nvPr>
        </p:nvSpPr>
        <p:spPr>
          <a:xfrm>
            <a:off x="12265391" y="5318898"/>
            <a:ext cx="2090326" cy="1349179"/>
          </a:xfrm>
          <a:prstGeom prst="rect">
            <a:avLst/>
          </a:prstGeom>
        </p:spPr>
        <p:txBody>
          <a:bodyPr lIns="91439" tIns="45719" rIns="91439" bIns="45719">
            <a:noAutofit/>
          </a:bodyPr>
          <a:lstStyle/>
          <a:p>
            <a:pPr/>
          </a:p>
        </p:txBody>
      </p:sp>
      <p:sp>
        <p:nvSpPr>
          <p:cNvPr id="546" name="Shape 546"/>
          <p:cNvSpPr/>
          <p:nvPr>
            <p:ph type="pic" sz="quarter" idx="21"/>
          </p:nvPr>
        </p:nvSpPr>
        <p:spPr>
          <a:xfrm>
            <a:off x="1954855" y="7618487"/>
            <a:ext cx="2090326" cy="1349178"/>
          </a:xfrm>
          <a:prstGeom prst="rect">
            <a:avLst/>
          </a:prstGeom>
        </p:spPr>
        <p:txBody>
          <a:bodyPr lIns="91439" tIns="45719" rIns="91439" bIns="45719">
            <a:noAutofit/>
          </a:bodyPr>
          <a:lstStyle/>
          <a:p>
            <a:pPr/>
          </a:p>
        </p:txBody>
      </p:sp>
      <p:sp>
        <p:nvSpPr>
          <p:cNvPr id="547" name="Shape 547"/>
          <p:cNvSpPr/>
          <p:nvPr>
            <p:ph type="pic" sz="quarter" idx="22"/>
          </p:nvPr>
        </p:nvSpPr>
        <p:spPr>
          <a:xfrm>
            <a:off x="5391701" y="7618487"/>
            <a:ext cx="2090326" cy="1349178"/>
          </a:xfrm>
          <a:prstGeom prst="rect">
            <a:avLst/>
          </a:prstGeom>
        </p:spPr>
        <p:txBody>
          <a:bodyPr lIns="91439" tIns="45719" rIns="91439" bIns="45719">
            <a:noAutofit/>
          </a:bodyPr>
          <a:lstStyle/>
          <a:p>
            <a:pPr/>
          </a:p>
        </p:txBody>
      </p:sp>
      <p:sp>
        <p:nvSpPr>
          <p:cNvPr id="548" name="Shape 548"/>
          <p:cNvSpPr/>
          <p:nvPr>
            <p:ph type="pic" sz="quarter" idx="23"/>
          </p:nvPr>
        </p:nvSpPr>
        <p:spPr>
          <a:xfrm>
            <a:off x="8828547" y="7618487"/>
            <a:ext cx="2090326" cy="1349178"/>
          </a:xfrm>
          <a:prstGeom prst="rect">
            <a:avLst/>
          </a:prstGeom>
        </p:spPr>
        <p:txBody>
          <a:bodyPr lIns="91439" tIns="45719" rIns="91439" bIns="45719">
            <a:noAutofit/>
          </a:bodyPr>
          <a:lstStyle/>
          <a:p>
            <a:pPr/>
          </a:p>
        </p:txBody>
      </p:sp>
      <p:sp>
        <p:nvSpPr>
          <p:cNvPr id="549" name="Shape 549"/>
          <p:cNvSpPr/>
          <p:nvPr>
            <p:ph type="pic" sz="quarter" idx="24"/>
          </p:nvPr>
        </p:nvSpPr>
        <p:spPr>
          <a:xfrm>
            <a:off x="12265391" y="7618487"/>
            <a:ext cx="2090326" cy="1349178"/>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Text - logos x9">
    <p:spTree>
      <p:nvGrpSpPr>
        <p:cNvPr id="1" name=""/>
        <p:cNvGrpSpPr/>
        <p:nvPr/>
      </p:nvGrpSpPr>
      <p:grpSpPr>
        <a:xfrm>
          <a:off x="0" y="0"/>
          <a:ext cx="0" cy="0"/>
          <a:chOff x="0" y="0"/>
          <a:chExt cx="0" cy="0"/>
        </a:xfrm>
      </p:grpSpPr>
      <p:sp>
        <p:nvSpPr>
          <p:cNvPr id="556" name="Shape 556"/>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557" name="Shape 557"/>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558" name="Shape 558"/>
          <p:cNvSpPr/>
          <p:nvPr>
            <p:ph type="pic" sz="quarter" idx="13"/>
          </p:nvPr>
        </p:nvSpPr>
        <p:spPr>
          <a:xfrm>
            <a:off x="3685821" y="2998404"/>
            <a:ext cx="2090326" cy="1349179"/>
          </a:xfrm>
          <a:prstGeom prst="rect">
            <a:avLst/>
          </a:prstGeom>
        </p:spPr>
        <p:txBody>
          <a:bodyPr lIns="91439" tIns="45719" rIns="91439" bIns="45719">
            <a:noAutofit/>
          </a:bodyPr>
          <a:lstStyle/>
          <a:p>
            <a:pPr/>
          </a:p>
        </p:txBody>
      </p:sp>
      <p:sp>
        <p:nvSpPr>
          <p:cNvPr id="559" name="Shape 559"/>
          <p:cNvSpPr/>
          <p:nvPr>
            <p:ph type="pic" sz="quarter" idx="14"/>
          </p:nvPr>
        </p:nvSpPr>
        <p:spPr>
          <a:xfrm>
            <a:off x="7122666" y="2998404"/>
            <a:ext cx="2090326" cy="1349179"/>
          </a:xfrm>
          <a:prstGeom prst="rect">
            <a:avLst/>
          </a:prstGeom>
        </p:spPr>
        <p:txBody>
          <a:bodyPr lIns="91439" tIns="45719" rIns="91439" bIns="45719">
            <a:noAutofit/>
          </a:bodyPr>
          <a:lstStyle/>
          <a:p>
            <a:pPr/>
          </a:p>
        </p:txBody>
      </p:sp>
      <p:sp>
        <p:nvSpPr>
          <p:cNvPr id="560" name="Shape 560"/>
          <p:cNvSpPr/>
          <p:nvPr>
            <p:ph type="pic" sz="quarter" idx="15"/>
          </p:nvPr>
        </p:nvSpPr>
        <p:spPr>
          <a:xfrm>
            <a:off x="10559512" y="2998404"/>
            <a:ext cx="2090326" cy="1349179"/>
          </a:xfrm>
          <a:prstGeom prst="rect">
            <a:avLst/>
          </a:prstGeom>
        </p:spPr>
        <p:txBody>
          <a:bodyPr lIns="91439" tIns="45719" rIns="91439" bIns="45719">
            <a:noAutofit/>
          </a:bodyPr>
          <a:lstStyle/>
          <a:p>
            <a:pPr/>
          </a:p>
        </p:txBody>
      </p:sp>
      <p:sp>
        <p:nvSpPr>
          <p:cNvPr id="561" name="Shape 561"/>
          <p:cNvSpPr/>
          <p:nvPr>
            <p:ph type="pic" sz="quarter" idx="16"/>
          </p:nvPr>
        </p:nvSpPr>
        <p:spPr>
          <a:xfrm>
            <a:off x="3685821" y="5318898"/>
            <a:ext cx="2090326" cy="1349179"/>
          </a:xfrm>
          <a:prstGeom prst="rect">
            <a:avLst/>
          </a:prstGeom>
        </p:spPr>
        <p:txBody>
          <a:bodyPr lIns="91439" tIns="45719" rIns="91439" bIns="45719">
            <a:noAutofit/>
          </a:bodyPr>
          <a:lstStyle/>
          <a:p>
            <a:pPr/>
          </a:p>
        </p:txBody>
      </p:sp>
      <p:sp>
        <p:nvSpPr>
          <p:cNvPr id="562" name="Shape 562"/>
          <p:cNvSpPr/>
          <p:nvPr>
            <p:ph type="pic" sz="quarter" idx="17"/>
          </p:nvPr>
        </p:nvSpPr>
        <p:spPr>
          <a:xfrm>
            <a:off x="7122666" y="5318898"/>
            <a:ext cx="2090326" cy="1349179"/>
          </a:xfrm>
          <a:prstGeom prst="rect">
            <a:avLst/>
          </a:prstGeom>
        </p:spPr>
        <p:txBody>
          <a:bodyPr lIns="91439" tIns="45719" rIns="91439" bIns="45719">
            <a:noAutofit/>
          </a:bodyPr>
          <a:lstStyle/>
          <a:p>
            <a:pPr/>
          </a:p>
        </p:txBody>
      </p:sp>
      <p:sp>
        <p:nvSpPr>
          <p:cNvPr id="563" name="Shape 563"/>
          <p:cNvSpPr/>
          <p:nvPr>
            <p:ph type="pic" sz="quarter" idx="18"/>
          </p:nvPr>
        </p:nvSpPr>
        <p:spPr>
          <a:xfrm>
            <a:off x="10559512" y="5318898"/>
            <a:ext cx="2090326" cy="1349179"/>
          </a:xfrm>
          <a:prstGeom prst="rect">
            <a:avLst/>
          </a:prstGeom>
        </p:spPr>
        <p:txBody>
          <a:bodyPr lIns="91439" tIns="45719" rIns="91439" bIns="45719">
            <a:noAutofit/>
          </a:bodyPr>
          <a:lstStyle/>
          <a:p>
            <a:pPr/>
          </a:p>
        </p:txBody>
      </p:sp>
      <p:sp>
        <p:nvSpPr>
          <p:cNvPr id="564" name="Shape 564"/>
          <p:cNvSpPr/>
          <p:nvPr>
            <p:ph type="pic" sz="quarter" idx="19"/>
          </p:nvPr>
        </p:nvSpPr>
        <p:spPr>
          <a:xfrm>
            <a:off x="3685821" y="7618487"/>
            <a:ext cx="2090326" cy="1349178"/>
          </a:xfrm>
          <a:prstGeom prst="rect">
            <a:avLst/>
          </a:prstGeom>
        </p:spPr>
        <p:txBody>
          <a:bodyPr lIns="91439" tIns="45719" rIns="91439" bIns="45719">
            <a:noAutofit/>
          </a:bodyPr>
          <a:lstStyle/>
          <a:p>
            <a:pPr/>
          </a:p>
        </p:txBody>
      </p:sp>
      <p:sp>
        <p:nvSpPr>
          <p:cNvPr id="565" name="Shape 565"/>
          <p:cNvSpPr/>
          <p:nvPr>
            <p:ph type="pic" sz="quarter" idx="20"/>
          </p:nvPr>
        </p:nvSpPr>
        <p:spPr>
          <a:xfrm>
            <a:off x="7122666" y="7618487"/>
            <a:ext cx="2090326" cy="1349178"/>
          </a:xfrm>
          <a:prstGeom prst="rect">
            <a:avLst/>
          </a:prstGeom>
        </p:spPr>
        <p:txBody>
          <a:bodyPr lIns="91439" tIns="45719" rIns="91439" bIns="45719">
            <a:noAutofit/>
          </a:bodyPr>
          <a:lstStyle/>
          <a:p>
            <a:pPr/>
          </a:p>
        </p:txBody>
      </p:sp>
      <p:sp>
        <p:nvSpPr>
          <p:cNvPr id="566" name="Shape 566"/>
          <p:cNvSpPr/>
          <p:nvPr>
            <p:ph type="pic" sz="quarter" idx="21"/>
          </p:nvPr>
        </p:nvSpPr>
        <p:spPr>
          <a:xfrm>
            <a:off x="10559512" y="7618487"/>
            <a:ext cx="2090326" cy="1349178"/>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4" name="Shape 44"/>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Text - Q centre-stage">
    <p:spTree>
      <p:nvGrpSpPr>
        <p:cNvPr id="1" name=""/>
        <p:cNvGrpSpPr/>
        <p:nvPr/>
      </p:nvGrpSpPr>
      <p:grpSpPr>
        <a:xfrm>
          <a:off x="0" y="0"/>
          <a:ext cx="0" cy="0"/>
          <a:chOff x="0" y="0"/>
          <a:chExt cx="0" cy="0"/>
        </a:xfrm>
      </p:grpSpPr>
      <p:sp>
        <p:nvSpPr>
          <p:cNvPr id="573" name="Shape 573"/>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pic>
        <p:nvPicPr>
          <p:cNvPr id="574" name="image4.png" descr="QR_Bubble_Blue.png"/>
          <p:cNvPicPr>
            <a:picLocks noChangeAspect="1"/>
          </p:cNvPicPr>
          <p:nvPr/>
        </p:nvPicPr>
        <p:blipFill>
          <a:blip r:embed="rId2">
            <a:extLst/>
          </a:blip>
          <a:stretch>
            <a:fillRect/>
          </a:stretch>
        </p:blipFill>
        <p:spPr>
          <a:xfrm>
            <a:off x="5032159" y="2486342"/>
            <a:ext cx="6335999" cy="6995598"/>
          </a:xfrm>
          <a:prstGeom prst="rect">
            <a:avLst/>
          </a:prstGeom>
          <a:ln w="12700">
            <a:miter lim="400000"/>
          </a:ln>
        </p:spPr>
      </p:pic>
      <p:sp>
        <p:nvSpPr>
          <p:cNvPr id="575" name="Shape 575"/>
          <p:cNvSpPr/>
          <p:nvPr>
            <p:ph type="body" sz="quarter" idx="1"/>
          </p:nvPr>
        </p:nvSpPr>
        <p:spPr>
          <a:xfrm>
            <a:off x="977432" y="1461089"/>
            <a:ext cx="7941734" cy="639535"/>
          </a:xfrm>
          <a:prstGeom prst="rect">
            <a:avLst/>
          </a:prstGeom>
        </p:spPr>
        <p:txBody>
          <a:bodyPr lIns="45719" tIns="45719" rIns="45719" bIns="45719"/>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Click to edit Master text styles</a:t>
            </a:r>
          </a:p>
        </p:txBody>
      </p:sp>
      <p:sp>
        <p:nvSpPr>
          <p:cNvPr id="576" name="Shape 576"/>
          <p:cNvSpPr/>
          <p:nvPr>
            <p:ph type="body" sz="quarter" idx="13"/>
          </p:nvPr>
        </p:nvSpPr>
        <p:spPr>
          <a:xfrm>
            <a:off x="5032158" y="3827646"/>
            <a:ext cx="6059076" cy="3522871"/>
          </a:xfrm>
          <a:prstGeom prst="rect">
            <a:avLst/>
          </a:prstGeom>
        </p:spPr>
        <p:txBody>
          <a:bodyPr lIns="45719" tIns="45719" rIns="45719" bIns="45719" anchor="ctr"/>
          <a:lstStyle/>
          <a:p>
            <a:pPr marL="0" indent="0" algn="ctr" defTabSz="812809">
              <a:spcBef>
                <a:spcPts val="800"/>
              </a:spcBef>
              <a:buClrTx/>
              <a:buSzTx/>
              <a:buFontTx/>
              <a:buNone/>
              <a:defRPr b="0" sz="3500">
                <a:solidFill>
                  <a:srgbClr val="FFFFFF"/>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Blank, White">
    <p:spTree>
      <p:nvGrpSpPr>
        <p:cNvPr id="1" name=""/>
        <p:cNvGrpSpPr/>
        <p:nvPr/>
      </p:nvGrpSpPr>
      <p:grpSpPr>
        <a:xfrm>
          <a:off x="0" y="0"/>
          <a:ext cx="0" cy="0"/>
          <a:chOff x="0" y="0"/>
          <a:chExt cx="0" cy="0"/>
        </a:xfrm>
      </p:grpSpPr>
      <p:sp>
        <p:nvSpPr>
          <p:cNvPr id="583" name="Shape 583"/>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Blank with tint">
    <p:bg>
      <p:bgPr>
        <a:solidFill>
          <a:srgbClr val="BAE0DA"/>
        </a:solidFill>
      </p:bgPr>
    </p:bg>
    <p:spTree>
      <p:nvGrpSpPr>
        <p:cNvPr id="1" name=""/>
        <p:cNvGrpSpPr/>
        <p:nvPr/>
      </p:nvGrpSpPr>
      <p:grpSpPr>
        <a:xfrm>
          <a:off x="0" y="0"/>
          <a:ext cx="0" cy="0"/>
          <a:chOff x="0" y="0"/>
          <a:chExt cx="0" cy="0"/>
        </a:xfrm>
      </p:grpSpPr>
      <p:sp>
        <p:nvSpPr>
          <p:cNvPr id="590" name="Shape 590"/>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1_Title Slide">
    <p:spTree>
      <p:nvGrpSpPr>
        <p:cNvPr id="1" name=""/>
        <p:cNvGrpSpPr/>
        <p:nvPr/>
      </p:nvGrpSpPr>
      <p:grpSpPr>
        <a:xfrm>
          <a:off x="0" y="0"/>
          <a:ext cx="0" cy="0"/>
          <a:chOff x="0" y="0"/>
          <a:chExt cx="0" cy="0"/>
        </a:xfrm>
      </p:grpSpPr>
      <p:pic>
        <p:nvPicPr>
          <p:cNvPr id="597" name="image5.png"/>
          <p:cNvPicPr>
            <a:picLocks noChangeAspect="1"/>
          </p:cNvPicPr>
          <p:nvPr/>
        </p:nvPicPr>
        <p:blipFill>
          <a:blip r:embed="rId2">
            <a:extLst/>
          </a:blip>
          <a:stretch>
            <a:fillRect/>
          </a:stretch>
        </p:blipFill>
        <p:spPr>
          <a:xfrm>
            <a:off x="0" y="14176"/>
            <a:ext cx="16256000" cy="2506134"/>
          </a:xfrm>
          <a:prstGeom prst="rect">
            <a:avLst/>
          </a:prstGeom>
          <a:ln w="12700">
            <a:miter lim="400000"/>
          </a:ln>
        </p:spPr>
      </p:pic>
      <p:sp>
        <p:nvSpPr>
          <p:cNvPr id="598" name="Shape 598"/>
          <p:cNvSpPr/>
          <p:nvPr>
            <p:ph type="body" sz="quarter" idx="1"/>
          </p:nvPr>
        </p:nvSpPr>
        <p:spPr>
          <a:xfrm>
            <a:off x="1278467" y="8280355"/>
            <a:ext cx="13704713" cy="426201"/>
          </a:xfrm>
          <a:prstGeom prst="rect">
            <a:avLst/>
          </a:prstGeom>
        </p:spPr>
        <p:txBody>
          <a:bodyPr lIns="0" tIns="0" rIns="0" bIns="0" anchor="b"/>
          <a:lstStyle>
            <a:lvl1pPr marL="0" indent="0" defTabSz="1354683">
              <a:spcBef>
                <a:spcPts val="0"/>
              </a:spcBef>
              <a:buClrTx/>
              <a:buSzTx/>
              <a:buFontTx/>
              <a:buNone/>
              <a:defRPr b="0" sz="2000">
                <a:uFillTx/>
                <a:latin typeface="Verdana"/>
                <a:ea typeface="Verdana"/>
                <a:cs typeface="Verdana"/>
                <a:sym typeface="Verdana"/>
              </a:defRPr>
            </a:lvl1pPr>
          </a:lstStyle>
          <a:p>
            <a:pPr/>
            <a:r>
              <a:t>Location – DD/MM/YYYY</a:t>
            </a:r>
          </a:p>
        </p:txBody>
      </p:sp>
      <p:sp>
        <p:nvSpPr>
          <p:cNvPr id="599" name="Shape 599"/>
          <p:cNvSpPr/>
          <p:nvPr/>
        </p:nvSpPr>
        <p:spPr>
          <a:xfrm>
            <a:off x="0" y="2518835"/>
            <a:ext cx="16256001" cy="228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04" y="0"/>
                </a:moveTo>
                <a:lnTo>
                  <a:pt x="21600" y="0"/>
                </a:lnTo>
                <a:lnTo>
                  <a:pt x="21600" y="21600"/>
                </a:lnTo>
                <a:lnTo>
                  <a:pt x="19764" y="21600"/>
                </a:lnTo>
                <a:close/>
                <a:moveTo>
                  <a:pt x="0" y="0"/>
                </a:moveTo>
                <a:lnTo>
                  <a:pt x="10798" y="0"/>
                </a:lnTo>
                <a:lnTo>
                  <a:pt x="10658" y="21600"/>
                </a:lnTo>
                <a:lnTo>
                  <a:pt x="0" y="21600"/>
                </a:lnTo>
                <a:close/>
              </a:path>
            </a:pathLst>
          </a:custGeom>
          <a:solidFill>
            <a:srgbClr val="E17D00"/>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00" name="Shape 600"/>
          <p:cNvSpPr/>
          <p:nvPr>
            <p:ph type="body" sz="half" idx="13"/>
          </p:nvPr>
        </p:nvSpPr>
        <p:spPr>
          <a:xfrm>
            <a:off x="1278468" y="3481118"/>
            <a:ext cx="13696000" cy="4691946"/>
          </a:xfrm>
          <a:prstGeom prst="rect">
            <a:avLst/>
          </a:prstGeom>
        </p:spPr>
        <p:txBody>
          <a:bodyPr lIns="0" tIns="0" rIns="0" bIns="0"/>
          <a:lstStyle/>
          <a:p>
            <a:pPr marL="0" indent="0" defTabSz="1354683">
              <a:spcBef>
                <a:spcPts val="0"/>
              </a:spcBef>
              <a:buClrTx/>
              <a:buSzTx/>
              <a:buFontTx/>
              <a:buNone/>
              <a:defRPr sz="5000">
                <a:solidFill>
                  <a:srgbClr val="8E1537"/>
                </a:solidFill>
                <a:uFillTx/>
                <a:latin typeface="Book Antiqua"/>
                <a:ea typeface="Book Antiqua"/>
                <a:cs typeface="Book Antiqua"/>
                <a:sym typeface="Book Antiqua"/>
              </a:defRPr>
            </a:pPr>
          </a:p>
        </p:txBody>
      </p:sp>
      <p:sp>
        <p:nvSpPr>
          <p:cNvPr id="601" name="Shape 601"/>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2_Content">
    <p:spTree>
      <p:nvGrpSpPr>
        <p:cNvPr id="1" name=""/>
        <p:cNvGrpSpPr/>
        <p:nvPr/>
      </p:nvGrpSpPr>
      <p:grpSpPr>
        <a:xfrm>
          <a:off x="0" y="0"/>
          <a:ext cx="0" cy="0"/>
          <a:chOff x="0" y="0"/>
          <a:chExt cx="0" cy="0"/>
        </a:xfrm>
      </p:grpSpPr>
      <p:pic>
        <p:nvPicPr>
          <p:cNvPr id="608"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09" name="Shape 609"/>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10" name="Shape 610"/>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11" name="Shape 611"/>
          <p:cNvSpPr/>
          <p:nvPr>
            <p:ph type="body" idx="1"/>
          </p:nvPr>
        </p:nvSpPr>
        <p:spPr>
          <a:xfrm>
            <a:off x="1279999" y="2412854"/>
            <a:ext cx="13696001" cy="6293333"/>
          </a:xfrm>
          <a:prstGeom prst="rect">
            <a:avLst/>
          </a:prstGeom>
        </p:spPr>
        <p:txBody>
          <a:bodyPr lIns="0" tIns="0" rIns="0" bIns="0"/>
          <a:lstStyle>
            <a:lvl1pPr marL="0" indent="0" defTabSz="1354683">
              <a:spcBef>
                <a:spcPts val="900"/>
              </a:spcBef>
              <a:buClrTx/>
              <a:buSzTx/>
              <a:buFontTx/>
              <a:buNone/>
              <a:defRPr b="0" sz="4100">
                <a:uFillTx/>
                <a:latin typeface="Verdana"/>
                <a:ea typeface="Verdana"/>
                <a:cs typeface="Verdana"/>
                <a:sym typeface="Verdana"/>
              </a:defRPr>
            </a:lvl1pPr>
            <a:lvl2pPr marL="0" indent="0" defTabSz="1354683">
              <a:spcBef>
                <a:spcPts val="900"/>
              </a:spcBef>
              <a:buClrTx/>
              <a:buSzTx/>
              <a:buFontTx/>
              <a:buNone/>
              <a:defRPr b="0" sz="4100">
                <a:uFillTx/>
                <a:latin typeface="Verdana"/>
                <a:ea typeface="Verdana"/>
                <a:cs typeface="Verdana"/>
                <a:sym typeface="Verdana"/>
              </a:defRPr>
            </a:lvl2pPr>
            <a:lvl3pPr marL="0" indent="0" defTabSz="1354683">
              <a:spcBef>
                <a:spcPts val="900"/>
              </a:spcBef>
              <a:buClrTx/>
              <a:buSzTx/>
              <a:buFontTx/>
              <a:buNone/>
              <a:defRPr b="0" sz="4100">
                <a:uFillTx/>
                <a:latin typeface="Verdana"/>
                <a:ea typeface="Verdana"/>
                <a:cs typeface="Verdana"/>
                <a:sym typeface="Verdana"/>
              </a:defRPr>
            </a:lvl3pPr>
            <a:lvl4pPr marL="0" indent="0" defTabSz="1354683">
              <a:spcBef>
                <a:spcPts val="900"/>
              </a:spcBef>
              <a:buClrTx/>
              <a:buSzTx/>
              <a:buFontTx/>
              <a:buNone/>
              <a:defRPr b="0" sz="4100">
                <a:uFillTx/>
                <a:latin typeface="Verdana"/>
                <a:ea typeface="Verdana"/>
                <a:cs typeface="Verdana"/>
                <a:sym typeface="Verdana"/>
              </a:defRPr>
            </a:lvl4pPr>
            <a:lvl5pPr marL="0" indent="0" defTabSz="1354683">
              <a:spcBef>
                <a:spcPts val="900"/>
              </a:spcBef>
              <a:buClrTx/>
              <a:buSzTx/>
              <a:buFontTx/>
              <a:buNone/>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sp>
        <p:nvSpPr>
          <p:cNvPr id="612" name="Shape 612"/>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3_Bulleted_Content">
    <p:spTree>
      <p:nvGrpSpPr>
        <p:cNvPr id="1" name=""/>
        <p:cNvGrpSpPr/>
        <p:nvPr/>
      </p:nvGrpSpPr>
      <p:grpSpPr>
        <a:xfrm>
          <a:off x="0" y="0"/>
          <a:ext cx="0" cy="0"/>
          <a:chOff x="0" y="0"/>
          <a:chExt cx="0" cy="0"/>
        </a:xfrm>
      </p:grpSpPr>
      <p:pic>
        <p:nvPicPr>
          <p:cNvPr id="619"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20" name="Shape 620"/>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21" name="Shape 621"/>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22" name="Shape 622"/>
          <p:cNvSpPr/>
          <p:nvPr>
            <p:ph type="body" idx="1"/>
          </p:nvPr>
        </p:nvSpPr>
        <p:spPr>
          <a:xfrm>
            <a:off x="1279999" y="2412854"/>
            <a:ext cx="13696001" cy="6293333"/>
          </a:xfrm>
          <a:prstGeom prst="rect">
            <a:avLst/>
          </a:prstGeom>
        </p:spPr>
        <p:txBody>
          <a:bodyPr lIns="0" tIns="0" rIns="0" bIns="0"/>
          <a:lstStyle>
            <a:lvl1pPr marL="508006" indent="-508006" defTabSz="1354683">
              <a:spcBef>
                <a:spcPts val="900"/>
              </a:spcBef>
              <a:buClr>
                <a:srgbClr val="8E1537"/>
              </a:buClr>
              <a:defRPr b="0" sz="4100">
                <a:uFillTx/>
                <a:latin typeface="Verdana"/>
                <a:ea typeface="Verdana"/>
                <a:cs typeface="Verdana"/>
                <a:sym typeface="Verdana"/>
              </a:defRPr>
            </a:lvl1pPr>
            <a:lvl2pPr marL="1173252" indent="-495911" defTabSz="1354683">
              <a:spcBef>
                <a:spcPts val="900"/>
              </a:spcBef>
              <a:buClr>
                <a:srgbClr val="8E1537"/>
              </a:buClr>
              <a:defRPr b="0" sz="4100">
                <a:uFillTx/>
                <a:latin typeface="Verdana"/>
                <a:ea typeface="Verdana"/>
                <a:cs typeface="Verdana"/>
                <a:sym typeface="Verdana"/>
              </a:defRPr>
            </a:lvl2pPr>
            <a:lvl3pPr marL="1833494" indent="-478810" defTabSz="1354683">
              <a:spcBef>
                <a:spcPts val="900"/>
              </a:spcBef>
              <a:buClr>
                <a:srgbClr val="8E1537"/>
              </a:buClr>
              <a:buChar char="–"/>
              <a:defRPr b="0" sz="4100">
                <a:uFillTx/>
                <a:latin typeface="Verdana"/>
                <a:ea typeface="Verdana"/>
                <a:cs typeface="Verdana"/>
                <a:sym typeface="Verdana"/>
              </a:defRPr>
            </a:lvl3pPr>
            <a:lvl4pPr marL="2566083" indent="-534058" defTabSz="1354683">
              <a:spcBef>
                <a:spcPts val="900"/>
              </a:spcBef>
              <a:buClr>
                <a:srgbClr val="8E1537"/>
              </a:buClr>
              <a:defRPr b="0" sz="4100">
                <a:uFillTx/>
                <a:latin typeface="Verdana"/>
                <a:ea typeface="Verdana"/>
                <a:cs typeface="Verdana"/>
                <a:sym typeface="Verdana"/>
              </a:defRPr>
            </a:lvl4pPr>
            <a:lvl5pPr marL="3313084" indent="-603717" defTabSz="1354683">
              <a:spcBef>
                <a:spcPts val="900"/>
              </a:spcBef>
              <a:buClr>
                <a:srgbClr val="8E1537"/>
              </a:buClr>
              <a:buChar char="–"/>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sp>
        <p:nvSpPr>
          <p:cNvPr id="623" name="Shape 623"/>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4_Numbered_Content">
    <p:spTree>
      <p:nvGrpSpPr>
        <p:cNvPr id="1" name=""/>
        <p:cNvGrpSpPr/>
        <p:nvPr/>
      </p:nvGrpSpPr>
      <p:grpSpPr>
        <a:xfrm>
          <a:off x="0" y="0"/>
          <a:ext cx="0" cy="0"/>
          <a:chOff x="0" y="0"/>
          <a:chExt cx="0" cy="0"/>
        </a:xfrm>
      </p:grpSpPr>
      <p:pic>
        <p:nvPicPr>
          <p:cNvPr id="630"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31" name="Shape 631"/>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32" name="Shape 632"/>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33" name="Shape 633"/>
          <p:cNvSpPr/>
          <p:nvPr>
            <p:ph type="body" idx="1"/>
          </p:nvPr>
        </p:nvSpPr>
        <p:spPr>
          <a:xfrm>
            <a:off x="1279999" y="2412854"/>
            <a:ext cx="13696001" cy="6293333"/>
          </a:xfrm>
          <a:prstGeom prst="rect">
            <a:avLst/>
          </a:prstGeom>
        </p:spPr>
        <p:txBody>
          <a:bodyPr lIns="0" tIns="0" rIns="0" bIns="0"/>
          <a:lstStyle>
            <a:lvl1pPr marL="762009" indent="-762009" defTabSz="1354683">
              <a:spcBef>
                <a:spcPts val="900"/>
              </a:spcBef>
              <a:buClr>
                <a:srgbClr val="8E1537"/>
              </a:buClr>
              <a:buFontTx/>
              <a:buAutoNum type="arabicPeriod" startAt="1"/>
              <a:defRPr b="0" sz="4100">
                <a:uFillTx/>
                <a:latin typeface="Verdana"/>
                <a:ea typeface="Verdana"/>
                <a:cs typeface="Verdana"/>
                <a:sym typeface="Verdana"/>
              </a:defRPr>
            </a:lvl1pPr>
            <a:lvl2pPr marL="1470799" indent="-793457" defTabSz="1354683">
              <a:spcBef>
                <a:spcPts val="900"/>
              </a:spcBef>
              <a:buClr>
                <a:srgbClr val="8E1537"/>
              </a:buClr>
              <a:buFontTx/>
              <a:buAutoNum type="arabicPeriod" startAt="1"/>
              <a:defRPr b="0" sz="4100">
                <a:uFillTx/>
                <a:latin typeface="Verdana"/>
                <a:ea typeface="Verdana"/>
                <a:cs typeface="Verdana"/>
                <a:sym typeface="Verdana"/>
              </a:defRPr>
            </a:lvl2pPr>
            <a:lvl3pPr marL="2312304" indent="-957621" defTabSz="1354683">
              <a:spcBef>
                <a:spcPts val="900"/>
              </a:spcBef>
              <a:buClr>
                <a:srgbClr val="8E1537"/>
              </a:buClr>
              <a:buFontTx/>
              <a:buAutoNum type="arabicPeriod" startAt="1"/>
              <a:defRPr b="0" sz="4100">
                <a:uFillTx/>
                <a:latin typeface="Verdana"/>
                <a:ea typeface="Verdana"/>
                <a:cs typeface="Verdana"/>
                <a:sym typeface="Verdana"/>
              </a:defRPr>
            </a:lvl3pPr>
            <a:lvl4pPr marL="2833112" indent="-801086" defTabSz="1354683">
              <a:spcBef>
                <a:spcPts val="900"/>
              </a:spcBef>
              <a:buClr>
                <a:srgbClr val="8E1537"/>
              </a:buClr>
              <a:buFontTx/>
              <a:buAutoNum type="arabicPeriod" startAt="1"/>
              <a:defRPr b="0" sz="4100">
                <a:uFillTx/>
                <a:latin typeface="Verdana"/>
                <a:ea typeface="Verdana"/>
                <a:cs typeface="Verdana"/>
                <a:sym typeface="Verdana"/>
              </a:defRPr>
            </a:lvl4pPr>
            <a:lvl5pPr marL="3614943" indent="-905575" defTabSz="1354683">
              <a:spcBef>
                <a:spcPts val="900"/>
              </a:spcBef>
              <a:buClr>
                <a:srgbClr val="8E1537"/>
              </a:buClr>
              <a:buFontTx/>
              <a:buAutoNum type="arabicPeriod" startAt="1"/>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sp>
        <p:nvSpPr>
          <p:cNvPr id="634" name="Shape 634"/>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5_Content with explanations">
    <p:spTree>
      <p:nvGrpSpPr>
        <p:cNvPr id="1" name=""/>
        <p:cNvGrpSpPr/>
        <p:nvPr/>
      </p:nvGrpSpPr>
      <p:grpSpPr>
        <a:xfrm>
          <a:off x="0" y="0"/>
          <a:ext cx="0" cy="0"/>
          <a:chOff x="0" y="0"/>
          <a:chExt cx="0" cy="0"/>
        </a:xfrm>
      </p:grpSpPr>
      <p:sp>
        <p:nvSpPr>
          <p:cNvPr id="641" name="Shape 641"/>
          <p:cNvSpPr/>
          <p:nvPr>
            <p:ph type="body" sz="half" idx="1"/>
          </p:nvPr>
        </p:nvSpPr>
        <p:spPr>
          <a:xfrm>
            <a:off x="1279999" y="2420055"/>
            <a:ext cx="13696001" cy="4587361"/>
          </a:xfrm>
          <a:prstGeom prst="rect">
            <a:avLst/>
          </a:prstGeom>
        </p:spPr>
        <p:txBody>
          <a:bodyPr lIns="0" tIns="0" rIns="0" bIns="0"/>
          <a:lstStyle>
            <a:lvl1pPr marL="0" indent="0" defTabSz="1354683">
              <a:spcBef>
                <a:spcPts val="900"/>
              </a:spcBef>
              <a:buClrTx/>
              <a:buSzTx/>
              <a:buFontTx/>
              <a:buNone/>
              <a:defRPr b="0" sz="4100">
                <a:uFillTx/>
                <a:latin typeface="Verdana"/>
                <a:ea typeface="Verdana"/>
                <a:cs typeface="Verdana"/>
                <a:sym typeface="Verdana"/>
              </a:defRPr>
            </a:lvl1pPr>
            <a:lvl2pPr marL="0" indent="0" defTabSz="1354683">
              <a:spcBef>
                <a:spcPts val="900"/>
              </a:spcBef>
              <a:buClrTx/>
              <a:buSzTx/>
              <a:buFontTx/>
              <a:buNone/>
              <a:defRPr b="0" sz="4100">
                <a:uFillTx/>
                <a:latin typeface="Verdana"/>
                <a:ea typeface="Verdana"/>
                <a:cs typeface="Verdana"/>
                <a:sym typeface="Verdana"/>
              </a:defRPr>
            </a:lvl2pPr>
            <a:lvl3pPr marL="0" indent="0" defTabSz="1354683">
              <a:spcBef>
                <a:spcPts val="900"/>
              </a:spcBef>
              <a:buClrTx/>
              <a:buSzTx/>
              <a:buFontTx/>
              <a:buNone/>
              <a:defRPr b="0" sz="4100">
                <a:uFillTx/>
                <a:latin typeface="Verdana"/>
                <a:ea typeface="Verdana"/>
                <a:cs typeface="Verdana"/>
                <a:sym typeface="Verdana"/>
              </a:defRPr>
            </a:lvl3pPr>
            <a:lvl4pPr marL="0" indent="0" defTabSz="1354683">
              <a:spcBef>
                <a:spcPts val="900"/>
              </a:spcBef>
              <a:buClrTx/>
              <a:buSzTx/>
              <a:buFontTx/>
              <a:buNone/>
              <a:defRPr b="0" sz="4100">
                <a:uFillTx/>
                <a:latin typeface="Verdana"/>
                <a:ea typeface="Verdana"/>
                <a:cs typeface="Verdana"/>
                <a:sym typeface="Verdana"/>
              </a:defRPr>
            </a:lvl4pPr>
            <a:lvl5pPr marL="0" indent="0" defTabSz="1354683">
              <a:spcBef>
                <a:spcPts val="900"/>
              </a:spcBef>
              <a:buClrTx/>
              <a:buSzTx/>
              <a:buFontTx/>
              <a:buNone/>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pic>
        <p:nvPicPr>
          <p:cNvPr id="642"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43" name="Shape 643"/>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44" name="Shape 644"/>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45" name="Shape 645"/>
          <p:cNvSpPr/>
          <p:nvPr>
            <p:ph type="body" sz="quarter" idx="13"/>
          </p:nvPr>
        </p:nvSpPr>
        <p:spPr>
          <a:xfrm>
            <a:off x="1280000" y="7106556"/>
            <a:ext cx="13696000" cy="1600001"/>
          </a:xfrm>
          <a:prstGeom prst="rect">
            <a:avLst/>
          </a:prstGeom>
        </p:spPr>
        <p:txBody>
          <a:bodyPr lIns="0" tIns="0" rIns="0" bIns="0"/>
          <a:lstStyle/>
          <a:p>
            <a:pPr marL="0" indent="0" defTabSz="1354683">
              <a:spcBef>
                <a:spcPts val="300"/>
              </a:spcBef>
              <a:buClrTx/>
              <a:buSzTx/>
              <a:buFontTx/>
              <a:buNone/>
              <a:defRPr b="0" sz="1400">
                <a:solidFill>
                  <a:srgbClr val="8E1537"/>
                </a:solidFill>
                <a:uFillTx/>
                <a:latin typeface="Verdana"/>
                <a:ea typeface="Verdana"/>
                <a:cs typeface="Verdana"/>
                <a:sym typeface="Verdana"/>
              </a:defRPr>
            </a:pPr>
          </a:p>
        </p:txBody>
      </p:sp>
      <p:sp>
        <p:nvSpPr>
          <p:cNvPr id="646" name="Shape 646"/>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6A_Charts Portrait">
    <p:spTree>
      <p:nvGrpSpPr>
        <p:cNvPr id="1" name=""/>
        <p:cNvGrpSpPr/>
        <p:nvPr/>
      </p:nvGrpSpPr>
      <p:grpSpPr>
        <a:xfrm>
          <a:off x="0" y="0"/>
          <a:ext cx="0" cy="0"/>
          <a:chOff x="0" y="0"/>
          <a:chExt cx="0" cy="0"/>
        </a:xfrm>
      </p:grpSpPr>
      <p:pic>
        <p:nvPicPr>
          <p:cNvPr id="653"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54" name="Shape 654"/>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55" name="Shape 655"/>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56" name="Shape 656"/>
          <p:cNvSpPr/>
          <p:nvPr>
            <p:ph type="body" sz="half" idx="1"/>
          </p:nvPr>
        </p:nvSpPr>
        <p:spPr>
          <a:xfrm>
            <a:off x="8455179" y="2420055"/>
            <a:ext cx="6528001" cy="6293334"/>
          </a:xfrm>
          <a:prstGeom prst="rect">
            <a:avLst/>
          </a:prstGeom>
        </p:spPr>
        <p:txBody>
          <a:bodyPr lIns="0" tIns="0" rIns="0" bIns="0"/>
          <a:lstStyle>
            <a:lvl1pPr marL="0" indent="0" defTabSz="1354683">
              <a:spcBef>
                <a:spcPts val="900"/>
              </a:spcBef>
              <a:buClrTx/>
              <a:buSzTx/>
              <a:buFontTx/>
              <a:buNone/>
              <a:defRPr b="0" sz="4100">
                <a:uFillTx/>
                <a:latin typeface="Verdana"/>
                <a:ea typeface="Verdana"/>
                <a:cs typeface="Verdana"/>
                <a:sym typeface="Verdana"/>
              </a:defRPr>
            </a:lvl1pPr>
            <a:lvl2pPr marL="0" indent="0" defTabSz="1354683">
              <a:spcBef>
                <a:spcPts val="900"/>
              </a:spcBef>
              <a:buClrTx/>
              <a:buSzTx/>
              <a:buFontTx/>
              <a:buNone/>
              <a:defRPr b="0" sz="4100">
                <a:uFillTx/>
                <a:latin typeface="Verdana"/>
                <a:ea typeface="Verdana"/>
                <a:cs typeface="Verdana"/>
                <a:sym typeface="Verdana"/>
              </a:defRPr>
            </a:lvl2pPr>
            <a:lvl3pPr marL="0" indent="0" defTabSz="1354683">
              <a:spcBef>
                <a:spcPts val="900"/>
              </a:spcBef>
              <a:buClrTx/>
              <a:buSzTx/>
              <a:buFontTx/>
              <a:buNone/>
              <a:defRPr b="0" sz="4100">
                <a:uFillTx/>
                <a:latin typeface="Verdana"/>
                <a:ea typeface="Verdana"/>
                <a:cs typeface="Verdana"/>
                <a:sym typeface="Verdana"/>
              </a:defRPr>
            </a:lvl3pPr>
            <a:lvl4pPr marL="0" indent="0" defTabSz="1354683">
              <a:spcBef>
                <a:spcPts val="900"/>
              </a:spcBef>
              <a:buClrTx/>
              <a:buSzTx/>
              <a:buFontTx/>
              <a:buNone/>
              <a:defRPr b="0" sz="4100">
                <a:uFillTx/>
                <a:latin typeface="Verdana"/>
                <a:ea typeface="Verdana"/>
                <a:cs typeface="Verdana"/>
                <a:sym typeface="Verdana"/>
              </a:defRPr>
            </a:lvl4pPr>
            <a:lvl5pPr marL="0" indent="0" defTabSz="1354683">
              <a:spcBef>
                <a:spcPts val="900"/>
              </a:spcBef>
              <a:buClrTx/>
              <a:buSzTx/>
              <a:buFontTx/>
              <a:buNone/>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sp>
        <p:nvSpPr>
          <p:cNvPr id="657" name="Shape 657"/>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6B_Charts_landscape">
    <p:spTree>
      <p:nvGrpSpPr>
        <p:cNvPr id="1" name=""/>
        <p:cNvGrpSpPr/>
        <p:nvPr/>
      </p:nvGrpSpPr>
      <p:grpSpPr>
        <a:xfrm>
          <a:off x="0" y="0"/>
          <a:ext cx="0" cy="0"/>
          <a:chOff x="0" y="0"/>
          <a:chExt cx="0" cy="0"/>
        </a:xfrm>
      </p:grpSpPr>
      <p:pic>
        <p:nvPicPr>
          <p:cNvPr id="664"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65" name="Shape 665"/>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66" name="Shape 666"/>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67" name="Shape 667"/>
          <p:cNvSpPr/>
          <p:nvPr>
            <p:ph type="body" sz="quarter" idx="1"/>
          </p:nvPr>
        </p:nvSpPr>
        <p:spPr>
          <a:xfrm>
            <a:off x="1279999" y="7106556"/>
            <a:ext cx="13703181" cy="1600001"/>
          </a:xfrm>
          <a:prstGeom prst="rect">
            <a:avLst/>
          </a:prstGeom>
        </p:spPr>
        <p:txBody>
          <a:bodyPr lIns="0" tIns="0" rIns="0" bIns="0"/>
          <a:lstStyle>
            <a:lvl1pPr marL="0" indent="0" defTabSz="1354683">
              <a:spcBef>
                <a:spcPts val="800"/>
              </a:spcBef>
              <a:buClrTx/>
              <a:buSzTx/>
              <a:buFontTx/>
              <a:buNone/>
              <a:defRPr b="0" sz="3500">
                <a:uFillTx/>
                <a:latin typeface="Verdana"/>
                <a:ea typeface="Verdana"/>
                <a:cs typeface="Verdana"/>
                <a:sym typeface="Verdana"/>
              </a:defRPr>
            </a:lvl1pPr>
          </a:lstStyle>
          <a:p>
            <a:pPr/>
            <a:r>
              <a:t>Click to edit Master text styles</a:t>
            </a:r>
          </a:p>
        </p:txBody>
      </p:sp>
      <p:sp>
        <p:nvSpPr>
          <p:cNvPr id="668" name="Shape 668"/>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1" name="Shape 51"/>
          <p:cNvSpPr/>
          <p:nvPr>
            <p:ph type="title"/>
          </p:nvPr>
        </p:nvSpPr>
        <p:spPr>
          <a:xfrm>
            <a:off x="1587500" y="266700"/>
            <a:ext cx="13081000" cy="2540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52" name="Shape 52"/>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7A_Tables_Portrait">
    <p:spTree>
      <p:nvGrpSpPr>
        <p:cNvPr id="1" name=""/>
        <p:cNvGrpSpPr/>
        <p:nvPr/>
      </p:nvGrpSpPr>
      <p:grpSpPr>
        <a:xfrm>
          <a:off x="0" y="0"/>
          <a:ext cx="0" cy="0"/>
          <a:chOff x="0" y="0"/>
          <a:chExt cx="0" cy="0"/>
        </a:xfrm>
      </p:grpSpPr>
      <p:pic>
        <p:nvPicPr>
          <p:cNvPr id="675"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76" name="Shape 676"/>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77" name="Shape 677"/>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78" name="Shape 678"/>
          <p:cNvSpPr/>
          <p:nvPr>
            <p:ph type="body" sz="half" idx="1"/>
          </p:nvPr>
        </p:nvSpPr>
        <p:spPr>
          <a:xfrm>
            <a:off x="8455179" y="2420055"/>
            <a:ext cx="6528001" cy="6293334"/>
          </a:xfrm>
          <a:prstGeom prst="rect">
            <a:avLst/>
          </a:prstGeom>
        </p:spPr>
        <p:txBody>
          <a:bodyPr lIns="0" tIns="0" rIns="0" bIns="0"/>
          <a:lstStyle>
            <a:lvl1pPr marL="0" indent="0" defTabSz="1354683">
              <a:spcBef>
                <a:spcPts val="900"/>
              </a:spcBef>
              <a:buClrTx/>
              <a:buSzTx/>
              <a:buFontTx/>
              <a:buNone/>
              <a:defRPr b="0" sz="4100">
                <a:uFillTx/>
                <a:latin typeface="Verdana"/>
                <a:ea typeface="Verdana"/>
                <a:cs typeface="Verdana"/>
                <a:sym typeface="Verdana"/>
              </a:defRPr>
            </a:lvl1pPr>
            <a:lvl2pPr marL="0" indent="0" defTabSz="1354683">
              <a:spcBef>
                <a:spcPts val="900"/>
              </a:spcBef>
              <a:buClrTx/>
              <a:buSzTx/>
              <a:buFontTx/>
              <a:buNone/>
              <a:defRPr b="0" sz="4100">
                <a:uFillTx/>
                <a:latin typeface="Verdana"/>
                <a:ea typeface="Verdana"/>
                <a:cs typeface="Verdana"/>
                <a:sym typeface="Verdana"/>
              </a:defRPr>
            </a:lvl2pPr>
            <a:lvl3pPr marL="0" indent="0" defTabSz="1354683">
              <a:spcBef>
                <a:spcPts val="900"/>
              </a:spcBef>
              <a:buClrTx/>
              <a:buSzTx/>
              <a:buFontTx/>
              <a:buNone/>
              <a:defRPr b="0" sz="4100">
                <a:uFillTx/>
                <a:latin typeface="Verdana"/>
                <a:ea typeface="Verdana"/>
                <a:cs typeface="Verdana"/>
                <a:sym typeface="Verdana"/>
              </a:defRPr>
            </a:lvl3pPr>
            <a:lvl4pPr marL="0" indent="0" defTabSz="1354683">
              <a:spcBef>
                <a:spcPts val="900"/>
              </a:spcBef>
              <a:buClrTx/>
              <a:buSzTx/>
              <a:buFontTx/>
              <a:buNone/>
              <a:defRPr b="0" sz="4100">
                <a:uFillTx/>
                <a:latin typeface="Verdana"/>
                <a:ea typeface="Verdana"/>
                <a:cs typeface="Verdana"/>
                <a:sym typeface="Verdana"/>
              </a:defRPr>
            </a:lvl4pPr>
            <a:lvl5pPr marL="0" indent="0" defTabSz="1354683">
              <a:spcBef>
                <a:spcPts val="900"/>
              </a:spcBef>
              <a:buClrTx/>
              <a:buSzTx/>
              <a:buFontTx/>
              <a:buNone/>
              <a:defRPr b="0" sz="4100">
                <a:uFillTx/>
                <a:latin typeface="Verdana"/>
                <a:ea typeface="Verdana"/>
                <a:cs typeface="Verdana"/>
                <a:sym typeface="Verdana"/>
              </a:defRPr>
            </a:lvl5pPr>
          </a:lstStyle>
          <a:p>
            <a:pPr/>
            <a:r>
              <a:t>Click to edit Master text styles</a:t>
            </a:r>
          </a:p>
          <a:p>
            <a:pPr lvl="1"/>
            <a:r>
              <a:t>Second level</a:t>
            </a:r>
          </a:p>
          <a:p>
            <a:pPr lvl="2"/>
            <a:r>
              <a:t>Third level</a:t>
            </a:r>
          </a:p>
          <a:p>
            <a:pPr lvl="3"/>
            <a:r>
              <a:t>Fourth level</a:t>
            </a:r>
          </a:p>
          <a:p>
            <a:pPr lvl="4"/>
            <a:r>
              <a:t>Fifth level</a:t>
            </a:r>
          </a:p>
        </p:txBody>
      </p:sp>
      <p:sp>
        <p:nvSpPr>
          <p:cNvPr id="679" name="Shape 679"/>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7B_Tables_landscape">
    <p:spTree>
      <p:nvGrpSpPr>
        <p:cNvPr id="1" name=""/>
        <p:cNvGrpSpPr/>
        <p:nvPr/>
      </p:nvGrpSpPr>
      <p:grpSpPr>
        <a:xfrm>
          <a:off x="0" y="0"/>
          <a:ext cx="0" cy="0"/>
          <a:chOff x="0" y="0"/>
          <a:chExt cx="0" cy="0"/>
        </a:xfrm>
      </p:grpSpPr>
      <p:pic>
        <p:nvPicPr>
          <p:cNvPr id="686" name="image6.png"/>
          <p:cNvPicPr>
            <a:picLocks noChangeAspect="1"/>
          </p:cNvPicPr>
          <p:nvPr/>
        </p:nvPicPr>
        <p:blipFill>
          <a:blip r:embed="rId2">
            <a:extLst/>
          </a:blip>
          <a:stretch>
            <a:fillRect/>
          </a:stretch>
        </p:blipFill>
        <p:spPr>
          <a:xfrm>
            <a:off x="0" y="8922738"/>
            <a:ext cx="16256000" cy="1237263"/>
          </a:xfrm>
          <a:prstGeom prst="rect">
            <a:avLst/>
          </a:prstGeom>
          <a:ln w="12700">
            <a:miter lim="400000"/>
          </a:ln>
        </p:spPr>
      </p:pic>
      <p:sp>
        <p:nvSpPr>
          <p:cNvPr id="687" name="Shape 687"/>
          <p:cNvSpPr/>
          <p:nvPr/>
        </p:nvSpPr>
        <p:spPr>
          <a:xfrm>
            <a:off x="0" y="8867093"/>
            <a:ext cx="16256001" cy="53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9" y="0"/>
                </a:moveTo>
                <a:lnTo>
                  <a:pt x="21600" y="0"/>
                </a:lnTo>
                <a:lnTo>
                  <a:pt x="21600" y="21600"/>
                </a:lnTo>
                <a:lnTo>
                  <a:pt x="19867" y="21600"/>
                </a:lnTo>
                <a:close/>
                <a:moveTo>
                  <a:pt x="0" y="0"/>
                </a:moveTo>
                <a:lnTo>
                  <a:pt x="12711" y="0"/>
                </a:lnTo>
                <a:lnTo>
                  <a:pt x="12678" y="21600"/>
                </a:lnTo>
                <a:lnTo>
                  <a:pt x="0" y="21600"/>
                </a:lnTo>
                <a:close/>
              </a:path>
            </a:pathLst>
          </a:custGeom>
          <a:solidFill>
            <a:srgbClr val="8E1537"/>
          </a:solidFill>
          <a:ln w="12700">
            <a:miter lim="400000"/>
          </a:ln>
        </p:spPr>
        <p:txBody>
          <a:bodyPr lIns="50800" tIns="50800" rIns="50800" bIns="50800" anchor="ctr"/>
          <a:lstStyle/>
          <a:p>
            <a:pPr algn="ctr" defTabSz="1354683">
              <a:defRPr b="0" sz="2600">
                <a:solidFill>
                  <a:srgbClr val="FFFFFF"/>
                </a:solidFill>
                <a:latin typeface="Verdana"/>
                <a:ea typeface="Verdana"/>
                <a:cs typeface="Verdana"/>
                <a:sym typeface="Verdana"/>
              </a:defRPr>
            </a:pPr>
          </a:p>
        </p:txBody>
      </p:sp>
      <p:sp>
        <p:nvSpPr>
          <p:cNvPr id="688" name="Shape 688"/>
          <p:cNvSpPr/>
          <p:nvPr>
            <p:ph type="title"/>
          </p:nvPr>
        </p:nvSpPr>
        <p:spPr>
          <a:xfrm>
            <a:off x="1278467" y="426666"/>
            <a:ext cx="13704712" cy="1712001"/>
          </a:xfrm>
          <a:prstGeom prst="rect">
            <a:avLst/>
          </a:prstGeom>
        </p:spPr>
        <p:txBody>
          <a:bodyPr lIns="0" tIns="0" rIns="0" bIns="0"/>
          <a:lstStyle>
            <a:lvl1pPr algn="l" defTabSz="1354683">
              <a:defRPr b="0" sz="5000">
                <a:solidFill>
                  <a:srgbClr val="8E1537"/>
                </a:solidFill>
                <a:uFillTx/>
                <a:latin typeface="Book Antiqua"/>
                <a:ea typeface="Book Antiqua"/>
                <a:cs typeface="Book Antiqua"/>
                <a:sym typeface="Book Antiqua"/>
              </a:defRPr>
            </a:lvl1pPr>
          </a:lstStyle>
          <a:p>
            <a:pPr/>
            <a:r>
              <a:t>Click to edit Master title style</a:t>
            </a:r>
          </a:p>
        </p:txBody>
      </p:sp>
      <p:sp>
        <p:nvSpPr>
          <p:cNvPr id="689" name="Shape 689"/>
          <p:cNvSpPr/>
          <p:nvPr>
            <p:ph type="body" sz="quarter" idx="1"/>
          </p:nvPr>
        </p:nvSpPr>
        <p:spPr>
          <a:xfrm>
            <a:off x="1279999" y="7106556"/>
            <a:ext cx="13703181" cy="1600001"/>
          </a:xfrm>
          <a:prstGeom prst="rect">
            <a:avLst/>
          </a:prstGeom>
        </p:spPr>
        <p:txBody>
          <a:bodyPr lIns="0" tIns="0" rIns="0" bIns="0"/>
          <a:lstStyle>
            <a:lvl1pPr marL="0" indent="0" defTabSz="1354683">
              <a:spcBef>
                <a:spcPts val="800"/>
              </a:spcBef>
              <a:buClrTx/>
              <a:buSzTx/>
              <a:buFontTx/>
              <a:buNone/>
              <a:defRPr b="0" sz="3500">
                <a:uFillTx/>
                <a:latin typeface="Verdana"/>
                <a:ea typeface="Verdana"/>
                <a:cs typeface="Verdana"/>
                <a:sym typeface="Verdana"/>
              </a:defRPr>
            </a:lvl1pPr>
          </a:lstStyle>
          <a:p>
            <a:pPr/>
            <a:r>
              <a:t>Click to edit Master text styles</a:t>
            </a:r>
          </a:p>
        </p:txBody>
      </p:sp>
      <p:sp>
        <p:nvSpPr>
          <p:cNvPr id="690" name="Shape 690"/>
          <p:cNvSpPr/>
          <p:nvPr>
            <p:ph type="sldNum" sz="quarter" idx="2"/>
          </p:nvPr>
        </p:nvSpPr>
        <p:spPr>
          <a:xfrm>
            <a:off x="474895" y="9368996"/>
            <a:ext cx="330210" cy="307341"/>
          </a:xfrm>
          <a:prstGeom prst="rect">
            <a:avLst/>
          </a:prstGeom>
        </p:spPr>
        <p:txBody>
          <a:bodyPr lIns="45719" tIns="45719" rIns="45719" bIns="45719"/>
          <a:lstStyle>
            <a:lvl1pPr algn="ctr" defTabSz="457200">
              <a:defRPr b="0" sz="1400">
                <a:solidFill>
                  <a:srgbClr val="8E1537"/>
                </a:solidFill>
                <a:uFillTx/>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Cover ">
    <p:bg>
      <p:bgPr>
        <a:solidFill>
          <a:srgbClr val="BAE0DA"/>
        </a:solidFill>
      </p:bgPr>
    </p:bg>
    <p:spTree>
      <p:nvGrpSpPr>
        <p:cNvPr id="1" name=""/>
        <p:cNvGrpSpPr/>
        <p:nvPr/>
      </p:nvGrpSpPr>
      <p:grpSpPr>
        <a:xfrm>
          <a:off x="0" y="0"/>
          <a:ext cx="0" cy="0"/>
          <a:chOff x="0" y="0"/>
          <a:chExt cx="0" cy="0"/>
        </a:xfrm>
      </p:grpSpPr>
      <p:sp>
        <p:nvSpPr>
          <p:cNvPr id="697" name="Shape 697"/>
          <p:cNvSpPr/>
          <p:nvPr>
            <p:ph type="title"/>
          </p:nvPr>
        </p:nvSpPr>
        <p:spPr>
          <a:xfrm>
            <a:off x="3637408" y="2921792"/>
            <a:ext cx="6299203" cy="1532088"/>
          </a:xfrm>
          <a:prstGeom prst="rect">
            <a:avLst/>
          </a:prstGeom>
        </p:spPr>
        <p:txBody>
          <a:bodyPr lIns="0" tIns="0" rIns="0" bIns="0" anchor="t"/>
          <a:lstStyle>
            <a:lvl1pPr algn="l" defTabSz="812809">
              <a:defRPr sz="4900">
                <a:uFillTx/>
                <a:latin typeface="Arial"/>
                <a:ea typeface="Arial"/>
                <a:cs typeface="Arial"/>
                <a:sym typeface="Arial"/>
              </a:defRPr>
            </a:lvl1pPr>
          </a:lstStyle>
          <a:p>
            <a:pPr/>
            <a:r>
              <a:t>Click to edit Master title style</a:t>
            </a:r>
          </a:p>
        </p:txBody>
      </p:sp>
      <p:sp>
        <p:nvSpPr>
          <p:cNvPr id="698" name="Shape 698"/>
          <p:cNvSpPr/>
          <p:nvPr>
            <p:ph type="body" sz="quarter" idx="1"/>
          </p:nvPr>
        </p:nvSpPr>
        <p:spPr>
          <a:xfrm>
            <a:off x="3637410" y="5057207"/>
            <a:ext cx="5581849" cy="437685"/>
          </a:xfrm>
          <a:prstGeom prst="rect">
            <a:avLst/>
          </a:prstGeom>
        </p:spPr>
        <p:txBody>
          <a:bodyPr lIns="0" tIns="0" rIns="0" bIns="0"/>
          <a:lstStyle>
            <a:lvl1pPr marL="0" indent="0" defTabSz="812809">
              <a:spcBef>
                <a:spcPts val="600"/>
              </a:spcBef>
              <a:buClrTx/>
              <a:buSzTx/>
              <a:buFontTx/>
              <a:buNone/>
              <a:defRPr b="0" sz="2800">
                <a:uFillTx/>
                <a:latin typeface="Arial"/>
                <a:ea typeface="Arial"/>
                <a:cs typeface="Arial"/>
                <a:sym typeface="Arial"/>
              </a:defRPr>
            </a:lvl1pPr>
          </a:lstStyle>
          <a:p>
            <a:pPr/>
            <a:r>
              <a:t>Click to edit Master text styles</a:t>
            </a:r>
          </a:p>
        </p:txBody>
      </p:sp>
      <p:sp>
        <p:nvSpPr>
          <p:cNvPr id="699" name="Shape 699"/>
          <p:cNvSpPr/>
          <p:nvPr/>
        </p:nvSpPr>
        <p:spPr>
          <a:xfrm>
            <a:off x="3637407" y="2921793"/>
            <a:ext cx="11953462" cy="2354"/>
          </a:xfrm>
          <a:prstGeom prst="line">
            <a:avLst/>
          </a:prstGeom>
          <a:ln w="3175">
            <a:solidFill>
              <a:srgbClr val="000000"/>
            </a:solidFill>
          </a:ln>
        </p:spPr>
        <p:txBody>
          <a:bodyPr lIns="45718" tIns="45718" rIns="45718" bIns="45718"/>
          <a:lstStyle/>
          <a:p>
            <a:pPr/>
          </a:p>
        </p:txBody>
      </p:sp>
      <p:pic>
        <p:nvPicPr>
          <p:cNvPr id="700" name="image2.png" descr="QR_Logo_RGB.png"/>
          <p:cNvPicPr>
            <a:picLocks noChangeAspect="1"/>
          </p:cNvPicPr>
          <p:nvPr/>
        </p:nvPicPr>
        <p:blipFill>
          <a:blip r:embed="rId2">
            <a:extLst/>
          </a:blip>
          <a:stretch>
            <a:fillRect/>
          </a:stretch>
        </p:blipFill>
        <p:spPr>
          <a:xfrm>
            <a:off x="12184502" y="557970"/>
            <a:ext cx="3398869" cy="942772"/>
          </a:xfrm>
          <a:prstGeom prst="rect">
            <a:avLst/>
          </a:prstGeom>
          <a:ln w="12700">
            <a:miter lim="400000"/>
          </a:ln>
        </p:spPr>
      </p:pic>
      <p:sp>
        <p:nvSpPr>
          <p:cNvPr id="701" name="Shape 701"/>
          <p:cNvSpPr/>
          <p:nvPr/>
        </p:nvSpPr>
        <p:spPr>
          <a:xfrm>
            <a:off x="12192000" y="9060561"/>
            <a:ext cx="3398870" cy="2354"/>
          </a:xfrm>
          <a:prstGeom prst="line">
            <a:avLst/>
          </a:prstGeom>
          <a:ln w="3175">
            <a:solidFill>
              <a:srgbClr val="000000"/>
            </a:solidFill>
          </a:ln>
        </p:spPr>
        <p:txBody>
          <a:bodyPr lIns="45718" tIns="45718" rIns="45718" bIns="45718"/>
          <a:lstStyle/>
          <a:p>
            <a:pPr/>
          </a:p>
        </p:txBody>
      </p:sp>
      <p:sp>
        <p:nvSpPr>
          <p:cNvPr id="702" name="Shape 702"/>
          <p:cNvSpPr/>
          <p:nvPr>
            <p:ph type="body" sz="quarter" idx="13"/>
          </p:nvPr>
        </p:nvSpPr>
        <p:spPr>
          <a:xfrm>
            <a:off x="12184501" y="9060561"/>
            <a:ext cx="3767667" cy="570717"/>
          </a:xfrm>
          <a:prstGeom prst="rect">
            <a:avLst/>
          </a:prstGeom>
        </p:spPr>
        <p:txBody>
          <a:bodyPr lIns="45719" tIns="45719" rIns="45719" bIns="45719"/>
          <a:lstStyle/>
          <a:p>
            <a:pPr marL="0" indent="0" defTabSz="812809">
              <a:spcBef>
                <a:spcPts val="500"/>
              </a:spcBef>
              <a:buClrTx/>
              <a:buSzTx/>
              <a:buFontTx/>
              <a:buNone/>
              <a:defRPr b="0" sz="2100">
                <a:uFillTx/>
                <a:latin typeface="Arial"/>
                <a:ea typeface="Arial"/>
                <a:cs typeface="Arial"/>
                <a:sym typeface="Arial"/>
              </a:defRPr>
            </a:pPr>
          </a:p>
        </p:txBody>
      </p:sp>
      <p:sp>
        <p:nvSpPr>
          <p:cNvPr id="703" name="Shape 703"/>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Contents">
    <p:bg>
      <p:bgPr>
        <a:solidFill>
          <a:srgbClr val="BAE0DA"/>
        </a:solidFill>
      </p:bgPr>
    </p:bg>
    <p:spTree>
      <p:nvGrpSpPr>
        <p:cNvPr id="1" name=""/>
        <p:cNvGrpSpPr/>
        <p:nvPr/>
      </p:nvGrpSpPr>
      <p:grpSpPr>
        <a:xfrm>
          <a:off x="0" y="0"/>
          <a:ext cx="0" cy="0"/>
          <a:chOff x="0" y="0"/>
          <a:chExt cx="0" cy="0"/>
        </a:xfrm>
      </p:grpSpPr>
      <p:sp>
        <p:nvSpPr>
          <p:cNvPr id="710" name="Shape 710"/>
          <p:cNvSpPr/>
          <p:nvPr>
            <p:ph type="body" sz="quarter" idx="1"/>
          </p:nvPr>
        </p:nvSpPr>
        <p:spPr>
          <a:xfrm>
            <a:off x="3612443" y="1937971"/>
            <a:ext cx="11288891" cy="983823"/>
          </a:xfrm>
          <a:prstGeom prst="rect">
            <a:avLst/>
          </a:prstGeom>
        </p:spPr>
        <p:txBody>
          <a:bodyPr lIns="45719" tIns="45719" rIns="45719" bIns="45719"/>
          <a:lstStyle>
            <a:lvl1pPr marL="0" indent="0" defTabSz="812809">
              <a:spcBef>
                <a:spcPts val="1100"/>
              </a:spcBef>
              <a:buClrTx/>
              <a:buSzTx/>
              <a:buFontTx/>
              <a:buNone/>
              <a:defRPr b="0" sz="4900">
                <a:solidFill>
                  <a:srgbClr val="307C83"/>
                </a:solidFill>
                <a:uFillTx/>
                <a:latin typeface="Arial"/>
                <a:ea typeface="Arial"/>
                <a:cs typeface="Arial"/>
                <a:sym typeface="Arial"/>
              </a:defRPr>
            </a:lvl1pPr>
          </a:lstStyle>
          <a:p>
            <a:pPr/>
            <a:r>
              <a:t>Click to edit Master text styles</a:t>
            </a:r>
          </a:p>
        </p:txBody>
      </p:sp>
      <p:sp>
        <p:nvSpPr>
          <p:cNvPr id="711" name="Shape 71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712" name="Shape 712"/>
          <p:cNvSpPr/>
          <p:nvPr/>
        </p:nvSpPr>
        <p:spPr>
          <a:xfrm>
            <a:off x="3637407" y="2921793"/>
            <a:ext cx="11953462" cy="2354"/>
          </a:xfrm>
          <a:prstGeom prst="line">
            <a:avLst/>
          </a:prstGeom>
          <a:ln w="3175">
            <a:solidFill>
              <a:srgbClr val="000000"/>
            </a:solidFill>
          </a:ln>
        </p:spPr>
        <p:txBody>
          <a:bodyPr lIns="45718" tIns="45718" rIns="45718" bIns="45718"/>
          <a:lstStyle/>
          <a:p>
            <a:pPr/>
          </a:p>
        </p:txBody>
      </p:sp>
      <p:sp>
        <p:nvSpPr>
          <p:cNvPr id="713" name="Shape 713"/>
          <p:cNvSpPr/>
          <p:nvPr>
            <p:ph type="body" sz="half" idx="13"/>
          </p:nvPr>
        </p:nvSpPr>
        <p:spPr>
          <a:xfrm>
            <a:off x="3637845" y="2924145"/>
            <a:ext cx="6333067" cy="5814290"/>
          </a:xfrm>
          <a:prstGeom prst="rect">
            <a:avLst/>
          </a:prstGeom>
        </p:spPr>
        <p:txBody>
          <a:bodyPr lIns="45719" tIns="45719" rIns="45719" bIns="45719"/>
          <a:lstStyle/>
          <a:p>
            <a:pPr marL="508006" indent="-508006" defTabSz="812809">
              <a:spcBef>
                <a:spcPts val="600"/>
              </a:spcBef>
              <a:buClrTx/>
              <a:defRPr b="0" sz="2800">
                <a:solidFill>
                  <a:srgbClr val="595959"/>
                </a:solidFill>
                <a:uFillTx/>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Section ">
    <p:bg>
      <p:bgPr>
        <a:solidFill>
          <a:srgbClr val="BAE0DA"/>
        </a:solidFill>
      </p:bgPr>
    </p:bg>
    <p:spTree>
      <p:nvGrpSpPr>
        <p:cNvPr id="1" name=""/>
        <p:cNvGrpSpPr/>
        <p:nvPr/>
      </p:nvGrpSpPr>
      <p:grpSpPr>
        <a:xfrm>
          <a:off x="0" y="0"/>
          <a:ext cx="0" cy="0"/>
          <a:chOff x="0" y="0"/>
          <a:chExt cx="0" cy="0"/>
        </a:xfrm>
      </p:grpSpPr>
      <p:sp>
        <p:nvSpPr>
          <p:cNvPr id="720" name="Shape 720"/>
          <p:cNvSpPr/>
          <p:nvPr>
            <p:ph type="title"/>
          </p:nvPr>
        </p:nvSpPr>
        <p:spPr>
          <a:xfrm>
            <a:off x="3649226" y="2924147"/>
            <a:ext cx="10175052" cy="1432019"/>
          </a:xfrm>
          <a:prstGeom prst="rect">
            <a:avLst/>
          </a:prstGeom>
        </p:spPr>
        <p:txBody>
          <a:bodyPr lIns="45719" tIns="45719" rIns="45719" bIns="45719" anchor="t"/>
          <a:lstStyle>
            <a:lvl1pPr algn="l" defTabSz="812809">
              <a:defRPr b="0" sz="4900">
                <a:solidFill>
                  <a:srgbClr val="307C83"/>
                </a:solidFill>
                <a:uFillTx/>
                <a:latin typeface="Arial"/>
                <a:ea typeface="Arial"/>
                <a:cs typeface="Arial"/>
                <a:sym typeface="Arial"/>
              </a:defRPr>
            </a:lvl1pPr>
          </a:lstStyle>
          <a:p>
            <a:pPr/>
            <a:r>
              <a:t>Click to edit Master title style</a:t>
            </a:r>
          </a:p>
        </p:txBody>
      </p:sp>
      <p:sp>
        <p:nvSpPr>
          <p:cNvPr id="721" name="Shape 721"/>
          <p:cNvSpPr/>
          <p:nvPr>
            <p:ph type="sldNum" sz="quarter" idx="2"/>
          </p:nvPr>
        </p:nvSpPr>
        <p:spPr>
          <a:xfrm>
            <a:off x="13824277" y="9601585"/>
            <a:ext cx="182216" cy="177801"/>
          </a:xfrm>
          <a:prstGeom prst="rect">
            <a:avLst/>
          </a:prstGeom>
        </p:spPr>
        <p:txBody>
          <a:bodyPr lIns="0" tIns="0" rIns="0" bIns="0" anchor="b"/>
          <a:lstStyle>
            <a:lvl1pPr algn="l" defTabSz="457200">
              <a:defRPr b="0" sz="1200">
                <a:solidFill>
                  <a:srgbClr val="000000"/>
                </a:solidFill>
                <a:uFillTx/>
                <a:latin typeface="+mj-lt"/>
                <a:ea typeface="+mj-ea"/>
                <a:cs typeface="+mj-cs"/>
                <a:sym typeface="Helvetica"/>
              </a:defRPr>
            </a:lvl1pPr>
          </a:lstStyle>
          <a:p>
            <a:pPr/>
            <a:fld id="{86CB4B4D-7CA3-9044-876B-883B54F8677D}" type="slidenum"/>
          </a:p>
        </p:txBody>
      </p:sp>
      <p:sp>
        <p:nvSpPr>
          <p:cNvPr id="722" name="Shape 722"/>
          <p:cNvSpPr/>
          <p:nvPr/>
        </p:nvSpPr>
        <p:spPr>
          <a:xfrm>
            <a:off x="3637407" y="2921793"/>
            <a:ext cx="11953462" cy="2354"/>
          </a:xfrm>
          <a:prstGeom prst="line">
            <a:avLst/>
          </a:prstGeom>
          <a:ln w="3175">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Sign off">
    <p:bg>
      <p:bgPr>
        <a:solidFill>
          <a:srgbClr val="BAE0DA"/>
        </a:solidFill>
      </p:bgPr>
    </p:bg>
    <p:spTree>
      <p:nvGrpSpPr>
        <p:cNvPr id="1" name=""/>
        <p:cNvGrpSpPr/>
        <p:nvPr/>
      </p:nvGrpSpPr>
      <p:grpSpPr>
        <a:xfrm>
          <a:off x="0" y="0"/>
          <a:ext cx="0" cy="0"/>
          <a:chOff x="0" y="0"/>
          <a:chExt cx="0" cy="0"/>
        </a:xfrm>
      </p:grpSpPr>
      <p:grpSp>
        <p:nvGrpSpPr>
          <p:cNvPr id="732" name="Group 732"/>
          <p:cNvGrpSpPr/>
          <p:nvPr/>
        </p:nvGrpSpPr>
        <p:grpSpPr>
          <a:xfrm>
            <a:off x="13277617" y="7677963"/>
            <a:ext cx="2305756" cy="1770937"/>
            <a:chOff x="0" y="0"/>
            <a:chExt cx="2305755" cy="1770936"/>
          </a:xfrm>
        </p:grpSpPr>
        <p:sp>
          <p:nvSpPr>
            <p:cNvPr id="729" name="Shape 729"/>
            <p:cNvSpPr/>
            <p:nvPr/>
          </p:nvSpPr>
          <p:spPr>
            <a:xfrm>
              <a:off x="0" y="0"/>
              <a:ext cx="2305755" cy="177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1625619">
                <a:spcBef>
                  <a:spcPts val="1000"/>
                </a:spcBef>
                <a:defRPr b="0" sz="1700">
                  <a:solidFill>
                    <a:srgbClr val="08081C"/>
                  </a:solidFill>
                  <a:latin typeface="Arial"/>
                  <a:ea typeface="Arial"/>
                  <a:cs typeface="Arial"/>
                  <a:sym typeface="Arial"/>
                </a:defRPr>
              </a:pPr>
              <a:r>
                <a:t>hello@quietroom.co.uk</a:t>
              </a:r>
              <a:endParaRPr>
                <a:latin typeface="+mj-lt"/>
                <a:ea typeface="+mj-ea"/>
                <a:cs typeface="+mj-cs"/>
                <a:sym typeface="Helvetica"/>
              </a:endParaRPr>
            </a:p>
            <a:p>
              <a:pPr algn="ctr" defTabSz="1625619">
                <a:spcBef>
                  <a:spcPts val="1000"/>
                </a:spcBef>
                <a:defRPr b="0" sz="1700">
                  <a:solidFill>
                    <a:srgbClr val="08081C"/>
                  </a:solidFill>
                  <a:latin typeface="Arial"/>
                  <a:ea typeface="Arial"/>
                  <a:cs typeface="Arial"/>
                  <a:sym typeface="Arial"/>
                </a:defRPr>
              </a:pPr>
              <a:r>
                <a:t>020 7970 6011</a:t>
              </a:r>
              <a:endParaRPr>
                <a:latin typeface="+mj-lt"/>
                <a:ea typeface="+mj-ea"/>
                <a:cs typeface="+mj-cs"/>
                <a:sym typeface="Helvetica"/>
              </a:endParaRPr>
            </a:p>
            <a:p>
              <a:pPr algn="ctr" defTabSz="1625619">
                <a:defRPr b="0" sz="1700">
                  <a:solidFill>
                    <a:srgbClr val="08081C"/>
                  </a:solidFill>
                  <a:latin typeface="Arial"/>
                  <a:ea typeface="Arial"/>
                  <a:cs typeface="Arial"/>
                  <a:sym typeface="Arial"/>
                </a:defRPr>
              </a:pPr>
              <a:r>
                <a:t>40 Bowling Green Lane</a:t>
              </a:r>
              <a:endParaRPr>
                <a:latin typeface="+mj-lt"/>
                <a:ea typeface="+mj-ea"/>
                <a:cs typeface="+mj-cs"/>
                <a:sym typeface="Helvetica"/>
              </a:endParaRPr>
            </a:p>
            <a:p>
              <a:pPr algn="ctr" defTabSz="1625619">
                <a:defRPr b="0" sz="1700">
                  <a:solidFill>
                    <a:srgbClr val="08081C"/>
                  </a:solidFill>
                  <a:latin typeface="Arial"/>
                  <a:ea typeface="Arial"/>
                  <a:cs typeface="Arial"/>
                  <a:sym typeface="Arial"/>
                </a:defRPr>
              </a:pPr>
              <a:r>
                <a:t>London EC1R 0NE</a:t>
              </a:r>
              <a:endParaRPr>
                <a:solidFill>
                  <a:srgbClr val="808080"/>
                </a:solidFill>
              </a:endParaRPr>
            </a:p>
            <a:p>
              <a:pPr algn="ctr" defTabSz="1625619">
                <a:defRPr b="0" sz="1700">
                  <a:latin typeface="Arial"/>
                  <a:ea typeface="Arial"/>
                  <a:cs typeface="Arial"/>
                  <a:sym typeface="Arial"/>
                </a:defRPr>
              </a:pPr>
              <a:r>
                <a:t>www.quietroom.co.uk</a:t>
              </a:r>
            </a:p>
          </p:txBody>
        </p:sp>
        <p:sp>
          <p:nvSpPr>
            <p:cNvPr id="730" name="Shape 730"/>
            <p:cNvSpPr/>
            <p:nvPr/>
          </p:nvSpPr>
          <p:spPr>
            <a:xfrm>
              <a:off x="0" y="114024"/>
              <a:ext cx="2305756" cy="3137"/>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731" name="Shape 731"/>
            <p:cNvSpPr/>
            <p:nvPr/>
          </p:nvSpPr>
          <p:spPr>
            <a:xfrm>
              <a:off x="0" y="1035770"/>
              <a:ext cx="2305756" cy="3137"/>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grpSp>
      <p:pic>
        <p:nvPicPr>
          <p:cNvPr id="733" name="image2.png" descr="QR_Logo_RGB.png"/>
          <p:cNvPicPr>
            <a:picLocks noChangeAspect="1"/>
          </p:cNvPicPr>
          <p:nvPr/>
        </p:nvPicPr>
        <p:blipFill>
          <a:blip r:embed="rId2">
            <a:extLst/>
          </a:blip>
          <a:stretch>
            <a:fillRect/>
          </a:stretch>
        </p:blipFill>
        <p:spPr>
          <a:xfrm>
            <a:off x="12184502" y="808831"/>
            <a:ext cx="3398869" cy="942773"/>
          </a:xfrm>
          <a:prstGeom prst="rect">
            <a:avLst/>
          </a:prstGeom>
          <a:ln w="12700">
            <a:miter lim="400000"/>
          </a:ln>
        </p:spPr>
      </p:pic>
      <p:sp>
        <p:nvSpPr>
          <p:cNvPr id="734" name="Shape 734"/>
          <p:cNvSpPr/>
          <p:nvPr>
            <p:ph type="body" sz="quarter" idx="1"/>
          </p:nvPr>
        </p:nvSpPr>
        <p:spPr>
          <a:xfrm>
            <a:off x="3292592" y="3917267"/>
            <a:ext cx="9670816" cy="1624420"/>
          </a:xfrm>
          <a:prstGeom prst="rect">
            <a:avLst/>
          </a:prstGeom>
        </p:spPr>
        <p:txBody>
          <a:bodyPr lIns="45719" tIns="45719" rIns="45719" bIns="45719"/>
          <a:lstStyle>
            <a:lvl1pPr marL="0" indent="0" algn="ctr" defTabSz="812809">
              <a:spcBef>
                <a:spcPts val="1100"/>
              </a:spcBef>
              <a:buClrTx/>
              <a:buSzTx/>
              <a:buFontTx/>
              <a:buNone/>
              <a:defRPr sz="4900">
                <a:solidFill>
                  <a:srgbClr val="FFFFFF"/>
                </a:solidFill>
                <a:uFillTx/>
                <a:latin typeface="Arial"/>
                <a:ea typeface="Arial"/>
                <a:cs typeface="Arial"/>
                <a:sym typeface="Arial"/>
              </a:defRPr>
            </a:lvl1pPr>
          </a:lstStyle>
          <a:p>
            <a:pPr/>
            <a:r>
              <a:t>CLICK TO EDIT MASTER TEXT STYLES</a:t>
            </a:r>
          </a:p>
        </p:txBody>
      </p:sp>
      <p:sp>
        <p:nvSpPr>
          <p:cNvPr id="735" name="Shape 735"/>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1" showMasterPhAnim="1">
  <p:cSld name="Blank with tint">
    <p:bg>
      <p:bgPr>
        <a:solidFill>
          <a:srgbClr val="BAE0DA"/>
        </a:solidFill>
      </p:bgPr>
    </p:bg>
    <p:spTree>
      <p:nvGrpSpPr>
        <p:cNvPr id="1" name=""/>
        <p:cNvGrpSpPr/>
        <p:nvPr/>
      </p:nvGrpSpPr>
      <p:grpSpPr>
        <a:xfrm>
          <a:off x="0" y="0"/>
          <a:ext cx="0" cy="0"/>
          <a:chOff x="0" y="0"/>
          <a:chExt cx="0" cy="0"/>
        </a:xfrm>
      </p:grpSpPr>
      <p:sp>
        <p:nvSpPr>
          <p:cNvPr id="742" name="Shape 742"/>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1" showMasterPhAnim="1">
  <p:cSld name="Image Full Bleed">
    <p:bg>
      <p:bgPr>
        <a:solidFill>
          <a:srgbClr val="BAE0DA"/>
        </a:solidFill>
      </p:bgPr>
    </p:bg>
    <p:spTree>
      <p:nvGrpSpPr>
        <p:cNvPr id="1" name=""/>
        <p:cNvGrpSpPr/>
        <p:nvPr/>
      </p:nvGrpSpPr>
      <p:grpSpPr>
        <a:xfrm>
          <a:off x="0" y="0"/>
          <a:ext cx="0" cy="0"/>
          <a:chOff x="0" y="0"/>
          <a:chExt cx="0" cy="0"/>
        </a:xfrm>
      </p:grpSpPr>
      <p:sp>
        <p:nvSpPr>
          <p:cNvPr id="749" name="Shape 749"/>
          <p:cNvSpPr/>
          <p:nvPr>
            <p:ph type="pic" idx="13"/>
          </p:nvPr>
        </p:nvSpPr>
        <p:spPr>
          <a:xfrm>
            <a:off x="0" y="0"/>
            <a:ext cx="16256000" cy="10160000"/>
          </a:xfrm>
          <a:prstGeom prst="rect">
            <a:avLst/>
          </a:prstGeom>
        </p:spPr>
        <p:txBody>
          <a:bodyPr lIns="91439" tIns="45719" rIns="91439" bIns="45719">
            <a:noAutofit/>
          </a:bodyPr>
          <a:lstStyle/>
          <a:p>
            <a:pPr/>
          </a:p>
        </p:txBody>
      </p:sp>
      <p:sp>
        <p:nvSpPr>
          <p:cNvPr id="750" name="Shape 750"/>
          <p:cNvSpPr/>
          <p:nvPr>
            <p:ph type="sldNum" sz="quarter" idx="2"/>
          </p:nvPr>
        </p:nvSpPr>
        <p:spPr>
          <a:xfrm>
            <a:off x="9753599" y="9416814"/>
            <a:ext cx="3793068" cy="546101"/>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9" name="Shape 59"/>
          <p:cNvSpPr/>
          <p:nvPr>
            <p:ph type="title"/>
          </p:nvPr>
        </p:nvSpPr>
        <p:spPr>
          <a:xfrm>
            <a:off x="1587500" y="3098800"/>
            <a:ext cx="13081000" cy="39751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60" name="Shape 60"/>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7" name="Shape 67"/>
          <p:cNvSpPr/>
          <p:nvPr>
            <p:ph type="pic" sz="half" idx="13"/>
          </p:nvPr>
        </p:nvSpPr>
        <p:spPr>
          <a:xfrm>
            <a:off x="3898900" y="1701800"/>
            <a:ext cx="8470900" cy="4751647"/>
          </a:xfrm>
          <a:prstGeom prst="rect">
            <a:avLst/>
          </a:prstGeom>
        </p:spPr>
        <p:txBody>
          <a:bodyPr lIns="91439" tIns="45719" rIns="91439" bIns="45719">
            <a:noAutofit/>
          </a:bodyPr>
          <a:lstStyle/>
          <a:p>
            <a:pPr/>
          </a:p>
        </p:txBody>
      </p:sp>
      <p:sp>
        <p:nvSpPr>
          <p:cNvPr id="68" name="Shape 68"/>
          <p:cNvSpPr/>
          <p:nvPr>
            <p:ph type="title"/>
          </p:nvPr>
        </p:nvSpPr>
        <p:spPr>
          <a:xfrm>
            <a:off x="1587500" y="7670800"/>
            <a:ext cx="13081000" cy="1778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69" name="Shape 69"/>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6" name="Shape 76"/>
          <p:cNvSpPr/>
          <p:nvPr>
            <p:ph type="pic" sz="half" idx="13"/>
          </p:nvPr>
        </p:nvSpPr>
        <p:spPr>
          <a:xfrm>
            <a:off x="3898900" y="1701800"/>
            <a:ext cx="8470900" cy="4751647"/>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
        <p:nvSpPr>
          <p:cNvPr id="77" name="Shape 77"/>
          <p:cNvSpPr/>
          <p:nvPr>
            <p:ph type="title"/>
          </p:nvPr>
        </p:nvSpPr>
        <p:spPr>
          <a:xfrm>
            <a:off x="1587500" y="7670800"/>
            <a:ext cx="13081000" cy="1778000"/>
          </a:xfrm>
          <a:prstGeom prst="rect">
            <a:avLst/>
          </a:prstGeom>
        </p:spPr>
        <p:txBody>
          <a:bodyPr lIns="50800" tIns="50800" rIns="50800" bIns="50800"/>
          <a:lstStyle>
            <a:lvl1pPr defTabSz="584200">
              <a:defRPr b="0" sz="8400">
                <a:uFillTx/>
                <a:latin typeface="Gill Sans"/>
                <a:ea typeface="Gill Sans"/>
                <a:cs typeface="Gill Sans"/>
                <a:sym typeface="Gill Sans"/>
              </a:defRPr>
            </a:lvl1pPr>
          </a:lstStyle>
          <a:p>
            <a:pPr/>
            <a:r>
              <a:t>Title Text</a:t>
            </a:r>
          </a:p>
        </p:txBody>
      </p:sp>
      <p:sp>
        <p:nvSpPr>
          <p:cNvPr id="78" name="Shape 78"/>
          <p:cNvSpPr/>
          <p:nvPr>
            <p:ph type="sldNum" sz="quarter" idx="2"/>
          </p:nvPr>
        </p:nvSpPr>
        <p:spPr>
          <a:xfrm>
            <a:off x="7992668" y="9652000"/>
            <a:ext cx="270664" cy="374600"/>
          </a:xfrm>
          <a:prstGeom prst="rect">
            <a:avLst/>
          </a:prstGeom>
        </p:spPr>
        <p:txBody>
          <a:bodyPr lIns="50800" tIns="50800" rIns="50800" bIns="50800" anchor="t"/>
          <a:lstStyle>
            <a:lvl1pPr algn="ctr" defTabSz="584200">
              <a:lnSpc>
                <a:spcPct val="70000"/>
              </a:lnSpc>
              <a:defRPr b="0" sz="1800">
                <a:solidFill>
                  <a:srgbClr val="000000">
                    <a:alpha val="80000"/>
                  </a:srgbClr>
                </a:solidFill>
                <a:uFillTx/>
                <a:latin typeface="VeneerLowRes Two"/>
                <a:ea typeface="VeneerLowRes Two"/>
                <a:cs typeface="VeneerLowRes Two"/>
                <a:sym typeface="VeneerLowRes Two"/>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812800" y="406870"/>
            <a:ext cx="14643100" cy="168910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a:r>
              <a:t>Title Text</a:t>
            </a:r>
          </a:p>
        </p:txBody>
      </p:sp>
      <p:sp>
        <p:nvSpPr>
          <p:cNvPr id="3" name="Shape 3"/>
          <p:cNvSpPr/>
          <p:nvPr>
            <p:ph type="body" idx="1"/>
          </p:nvPr>
        </p:nvSpPr>
        <p:spPr>
          <a:xfrm>
            <a:off x="812800" y="2362200"/>
            <a:ext cx="14643100" cy="670513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5128280" y="9640710"/>
            <a:ext cx="314921" cy="317501"/>
          </a:xfrm>
          <a:prstGeom prst="rect">
            <a:avLst/>
          </a:prstGeom>
          <a:ln w="12700">
            <a:miter lim="400000"/>
          </a:ln>
        </p:spPr>
        <p:txBody>
          <a:bodyPr wrap="none" lIns="38100" tIns="38100" rIns="38100" bIns="38100" anchor="ctr">
            <a:spAutoFit/>
          </a:bodyPr>
          <a:lstStyle>
            <a:lvl1pPr algn="r" defTabSz="1295400">
              <a:defRPr sz="1600">
                <a:solidFill>
                  <a:srgbClr val="9A9A9A"/>
                </a:solidFill>
                <a:uFill>
                  <a:solidFill>
                    <a:srgbClr val="9A9A9A"/>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Lst>
  <p:transition xmlns:p14="http://schemas.microsoft.com/office/powerpoint/2010/main" spd="med" advClick="1"/>
  <p:txStyles>
    <p:titleStyle>
      <a:lvl1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1pPr>
      <a:lvl2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2pPr>
      <a:lvl3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3pPr>
      <a:lvl4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4pPr>
      <a:lvl5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5pPr>
      <a:lvl6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6pPr>
      <a:lvl7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7pPr>
      <a:lvl8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8pPr>
      <a:lvl9pPr marL="0" marR="0" indent="0" algn="ctr" defTabSz="1295400" rtl="0" latinLnBrk="0">
        <a:lnSpc>
          <a:spcPct val="100000"/>
        </a:lnSpc>
        <a:spcBef>
          <a:spcPts val="0"/>
        </a:spcBef>
        <a:spcAft>
          <a:spcPts val="0"/>
        </a:spcAft>
        <a:buClrTx/>
        <a:buSzTx/>
        <a:buFontTx/>
        <a:buNone/>
        <a:tabLst/>
        <a:defRPr b="1" baseline="0" cap="none" i="0" spc="0" strike="noStrike" sz="6200" u="none">
          <a:ln>
            <a:noFill/>
          </a:ln>
          <a:solidFill>
            <a:srgbClr val="000000"/>
          </a:solidFill>
          <a:uFill>
            <a:solidFill>
              <a:srgbClr val="000000"/>
            </a:solidFill>
          </a:uFill>
          <a:latin typeface="Franklin Gothic Medium"/>
          <a:ea typeface="Franklin Gothic Medium"/>
          <a:cs typeface="Franklin Gothic Medium"/>
          <a:sym typeface="Franklin Gothic Medium"/>
        </a:defRPr>
      </a:lvl9pPr>
    </p:titleStyle>
    <p:bodyStyle>
      <a:lvl1pPr marL="342900" marR="0" indent="-342900" algn="l" defTabSz="1295400" rtl="0" latinLnBrk="0">
        <a:lnSpc>
          <a:spcPct val="100000"/>
        </a:lnSpc>
        <a:spcBef>
          <a:spcPts val="1000"/>
        </a:spcBef>
        <a:spcAft>
          <a:spcPts val="0"/>
        </a:spcAft>
        <a:buClr>
          <a:srgbClr val="000000"/>
        </a:buClr>
        <a:buSzPct val="100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1pPr>
      <a:lvl2pPr marL="788068" marR="0" indent="-330868" algn="l" defTabSz="1295400" rtl="0" latinLnBrk="0">
        <a:lnSpc>
          <a:spcPct val="100000"/>
        </a:lnSpc>
        <a:spcBef>
          <a:spcPts val="1000"/>
        </a:spcBef>
        <a:spcAft>
          <a:spcPts val="0"/>
        </a:spcAft>
        <a:buClr>
          <a:srgbClr val="000000"/>
        </a:buClr>
        <a:buSzPct val="100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2pPr>
      <a:lvl3pPr marL="1210235" marR="0" indent="-295835" algn="l" defTabSz="1295400" rtl="0" latinLnBrk="0">
        <a:lnSpc>
          <a:spcPct val="100000"/>
        </a:lnSpc>
        <a:spcBef>
          <a:spcPts val="1000"/>
        </a:spcBef>
        <a:spcAft>
          <a:spcPts val="0"/>
        </a:spcAft>
        <a:buClr>
          <a:srgbClr val="000000"/>
        </a:buClr>
        <a:buSzPct val="100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3pPr>
      <a:lvl4pPr marL="1730828" marR="0" indent="-359228" algn="l" defTabSz="1295400" rtl="0" latinLnBrk="0">
        <a:lnSpc>
          <a:spcPct val="100000"/>
        </a:lnSpc>
        <a:spcBef>
          <a:spcPts val="1000"/>
        </a:spcBef>
        <a:spcAft>
          <a:spcPts val="0"/>
        </a:spcAft>
        <a:buClr>
          <a:srgbClr val="000000"/>
        </a:buClr>
        <a:buSzPct val="100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4pPr>
      <a:lvl5pPr marL="2188028" marR="0" indent="-359228" algn="l" defTabSz="1295400" rtl="0" latinLnBrk="0">
        <a:lnSpc>
          <a:spcPct val="100000"/>
        </a:lnSpc>
        <a:spcBef>
          <a:spcPts val="1000"/>
        </a:spcBef>
        <a:spcAft>
          <a:spcPts val="0"/>
        </a:spcAft>
        <a:buClr>
          <a:srgbClr val="000000"/>
        </a:buClr>
        <a:buSzPct val="100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5pPr>
      <a:lvl6pPr marL="3049814" marR="0" indent="-598714" algn="l" defTabSz="1295400" rtl="0" latinLnBrk="0">
        <a:lnSpc>
          <a:spcPct val="100000"/>
        </a:lnSpc>
        <a:spcBef>
          <a:spcPts val="1000"/>
        </a:spcBef>
        <a:spcAft>
          <a:spcPts val="0"/>
        </a:spcAft>
        <a:buClr>
          <a:srgbClr val="000000"/>
        </a:buClr>
        <a:buSzPct val="171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6pPr>
      <a:lvl7pPr marL="3405414" marR="0" indent="-598714" algn="l" defTabSz="1295400" rtl="0" latinLnBrk="0">
        <a:lnSpc>
          <a:spcPct val="100000"/>
        </a:lnSpc>
        <a:spcBef>
          <a:spcPts val="1000"/>
        </a:spcBef>
        <a:spcAft>
          <a:spcPts val="0"/>
        </a:spcAft>
        <a:buClr>
          <a:srgbClr val="000000"/>
        </a:buClr>
        <a:buSzPct val="171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7pPr>
      <a:lvl8pPr marL="3761014" marR="0" indent="-598714" algn="l" defTabSz="1295400" rtl="0" latinLnBrk="0">
        <a:lnSpc>
          <a:spcPct val="100000"/>
        </a:lnSpc>
        <a:spcBef>
          <a:spcPts val="1000"/>
        </a:spcBef>
        <a:spcAft>
          <a:spcPts val="0"/>
        </a:spcAft>
        <a:buClr>
          <a:srgbClr val="000000"/>
        </a:buClr>
        <a:buSzPct val="171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8pPr>
      <a:lvl9pPr marL="4116614" marR="0" indent="-598714" algn="l" defTabSz="1295400" rtl="0" latinLnBrk="0">
        <a:lnSpc>
          <a:spcPct val="100000"/>
        </a:lnSpc>
        <a:spcBef>
          <a:spcPts val="1000"/>
        </a:spcBef>
        <a:spcAft>
          <a:spcPts val="0"/>
        </a:spcAft>
        <a:buClr>
          <a:srgbClr val="000000"/>
        </a:buClr>
        <a:buSzPct val="171000"/>
        <a:buFont typeface="Arial"/>
        <a:buChar char="•"/>
        <a:tabLst/>
        <a:defRPr b="1" baseline="0" cap="none" i="0" spc="0" strike="noStrike" sz="4400" u="none">
          <a:ln>
            <a:noFill/>
          </a:ln>
          <a:solidFill>
            <a:srgbClr val="000000"/>
          </a:solidFill>
          <a:uFill>
            <a:solidFill>
              <a:srgbClr val="000000"/>
            </a:solidFill>
          </a:uFill>
          <a:latin typeface="Franklin Gothic Medium"/>
          <a:ea typeface="Franklin Gothic Medium"/>
          <a:cs typeface="Franklin Gothic Medium"/>
          <a:sym typeface="Franklin Gothic Medium"/>
        </a:defRPr>
      </a:lvl9pPr>
    </p:bodyStyle>
    <p:otherStyle>
      <a:lvl1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1pPr>
      <a:lvl2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2pPr>
      <a:lvl3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3pPr>
      <a:lvl4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4pPr>
      <a:lvl5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5pPr>
      <a:lvl6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6pPr>
      <a:lvl7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7pPr>
      <a:lvl8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8pPr>
      <a:lvl9pPr marL="0" marR="0" indent="0" algn="r" defTabSz="1295400" rtl="0" latinLnBrk="0">
        <a:lnSpc>
          <a:spcPct val="100000"/>
        </a:lnSpc>
        <a:spcBef>
          <a:spcPts val="0"/>
        </a:spcBef>
        <a:spcAft>
          <a:spcPts val="0"/>
        </a:spcAft>
        <a:buClrTx/>
        <a:buSzTx/>
        <a:buFontTx/>
        <a:buNone/>
        <a:tabLst/>
        <a:defRPr b="1" baseline="0" cap="none" i="0" spc="0" strike="noStrike" sz="1600" u="none">
          <a:ln>
            <a:noFill/>
          </a:ln>
          <a:solidFill>
            <a:schemeClr val="tx1"/>
          </a:solidFill>
          <a:uFill>
            <a:solidFill>
              <a:srgbClr val="9A9A9A"/>
            </a:solidFill>
          </a:uFill>
          <a:latin typeface="+mn-lt"/>
          <a:ea typeface="+mn-ea"/>
          <a:cs typeface="+mn-cs"/>
          <a:sym typeface="Franklin Gothic Medium"/>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65.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53.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54.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53.xml"/></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jpeg"/><Relationship Id="rId5"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1.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2.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3.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3.xml"/><Relationship Id="rId3" Type="http://schemas.openxmlformats.org/officeDocument/2006/relationships/image" Target="../media/image4.tif"/><Relationship Id="rId4" Type="http://schemas.openxmlformats.org/officeDocument/2006/relationships/image" Target="../media/image4.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4.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 Id="rId3" Type="http://schemas.openxmlformats.org/officeDocument/2006/relationships/image" Target="../media/image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5.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 Id="rId3" Type="http://schemas.openxmlformats.org/officeDocument/2006/relationships/image" Target="../media/image5.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 Id="rId3" Type="http://schemas.openxmlformats.org/officeDocument/2006/relationships/image" Target="../media/image5.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6.xml"/><Relationship Id="rId3" Type="http://schemas.openxmlformats.org/officeDocument/2006/relationships/image" Target="../media/image5.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7.xml"/><Relationship Id="rId3" Type="http://schemas.openxmlformats.org/officeDocument/2006/relationships/image" Target="../media/image5.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8.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9.xml"/><Relationship Id="rId3" Type="http://schemas.openxmlformats.org/officeDocument/2006/relationships/image" Target="../media/image12.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image" Target="../media/image5.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1.xml"/><Relationship Id="rId3" Type="http://schemas.openxmlformats.org/officeDocument/2006/relationships/image" Target="../media/image6.tif"/></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2.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3.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0.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0.png"/><Relationship Id="rId3" Type="http://schemas.openxmlformats.org/officeDocument/2006/relationships/image" Target="../media/image21.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3.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5.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png"/><Relationship Id="rId3" Type="http://schemas.openxmlformats.org/officeDocument/2006/relationships/image" Target="../media/image2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31.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32.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3.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34.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41.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4.tif"/><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5.jpeg"/><Relationship Id="rId9" Type="http://schemas.openxmlformats.org/officeDocument/2006/relationships/image" Target="../media/image5.tif"/><Relationship Id="rId10"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nvSpPr>
        <p:spPr>
          <a:xfrm>
            <a:off x="4946211" y="1342971"/>
            <a:ext cx="6350509" cy="74740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65000"/>
              </a:lnSpc>
              <a:defRPr b="0" sz="28800">
                <a:solidFill>
                  <a:srgbClr val="FFFFFF"/>
                </a:solidFill>
                <a:latin typeface="VeneerLowRes Two"/>
                <a:ea typeface="VeneerLowRes Two"/>
                <a:cs typeface="VeneerLowRes Two"/>
                <a:sym typeface="VeneerLowRes Two"/>
              </a:defRPr>
            </a:pPr>
            <a:r>
              <a:t>HOW</a:t>
            </a:r>
          </a:p>
          <a:p>
            <a:pPr algn="ctr" defTabSz="584200">
              <a:lnSpc>
                <a:spcPct val="70000"/>
              </a:lnSpc>
              <a:defRPr b="0" sz="28800">
                <a:solidFill>
                  <a:srgbClr val="000000">
                    <a:alpha val="80000"/>
                  </a:srgbClr>
                </a:solidFill>
                <a:latin typeface="VeneerLowRes Two"/>
                <a:ea typeface="VeneerLowRes Two"/>
                <a:cs typeface="VeneerLowRes Two"/>
                <a:sym typeface="VeneerLowRes Two"/>
              </a:defRPr>
            </a:pPr>
            <a:r>
              <a:t>WOW</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nvSpPr>
        <p:spPr>
          <a:xfrm>
            <a:off x="4521928" y="1342971"/>
            <a:ext cx="7199073" cy="74740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65000"/>
              </a:lnSpc>
              <a:defRPr b="0" sz="28800">
                <a:solidFill>
                  <a:srgbClr val="FFFFFF"/>
                </a:solidFill>
                <a:latin typeface="VeneerLowRes Two"/>
                <a:ea typeface="VeneerLowRes Two"/>
                <a:cs typeface="VeneerLowRes Two"/>
                <a:sym typeface="VeneerLowRes Two"/>
              </a:defRPr>
            </a:pPr>
            <a:r>
              <a:t>joe</a:t>
            </a:r>
          </a:p>
          <a:p>
            <a:pPr algn="ctr" defTabSz="584200">
              <a:lnSpc>
                <a:spcPct val="70000"/>
              </a:lnSpc>
              <a:defRPr b="0" sz="28800">
                <a:solidFill>
                  <a:srgbClr val="000000">
                    <a:alpha val="80000"/>
                  </a:srgbClr>
                </a:solidFill>
                <a:latin typeface="VeneerLowRes Two"/>
                <a:ea typeface="VeneerLowRes Two"/>
                <a:cs typeface="VeneerLowRes Two"/>
                <a:sym typeface="VeneerLowRes Two"/>
              </a:defRPr>
            </a:pPr>
            <a:r>
              <a:t>craig</a:t>
            </a:r>
          </a:p>
        </p:txBody>
      </p:sp>
    </p:spTree>
  </p:cSld>
  <p:clrMapOvr>
    <a:masterClrMapping/>
  </p:clrMapOvr>
  <p:transition xmlns:p14="http://schemas.microsoft.com/office/powerpoint/2010/main" spd="med" advClick="1" p14:dur="1000"/>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6" name="Shape 1346"/>
          <p:cNvSpPr/>
          <p:nvPr>
            <p:ph type="body" sz="quarter" idx="1"/>
          </p:nvPr>
        </p:nvSpPr>
        <p:spPr>
          <a:xfrm>
            <a:off x="3292592" y="4033539"/>
            <a:ext cx="9670816" cy="858377"/>
          </a:xfrm>
          <a:prstGeom prst="rect">
            <a:avLst/>
          </a:prstGeom>
        </p:spPr>
        <p:txBody>
          <a:bodyPr/>
          <a:lstStyle/>
          <a:p>
            <a:pPr/>
            <a:r>
              <a:t>Thanks</a:t>
            </a:r>
          </a:p>
        </p:txBody>
      </p:sp>
    </p:spTree>
  </p:cSld>
  <p:clrMapOvr>
    <a:masterClrMapping/>
  </p:clrMapOvr>
  <p:transition xmlns:p14="http://schemas.microsoft.com/office/powerpoint/2010/main" spd="med" advClick="1" p14:dur="1000"/>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8" name="Shape 1348"/>
          <p:cNvSpPr/>
          <p:nvPr/>
        </p:nvSpPr>
        <p:spPr>
          <a:xfrm>
            <a:off x="4183602" y="2826156"/>
            <a:ext cx="7875728" cy="4507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defRPr b="0" sz="28800">
                <a:solidFill>
                  <a:srgbClr val="000000">
                    <a:alpha val="80000"/>
                  </a:srgbClr>
                </a:solidFill>
                <a:latin typeface="VeneerLowRes Two"/>
                <a:ea typeface="VeneerLowRes Two"/>
                <a:cs typeface="VeneerLowRes Two"/>
                <a:sym typeface="VeneerLowRes Two"/>
              </a:defRPr>
            </a:lvl1pPr>
          </a:lstStyle>
          <a:p>
            <a:pPr/>
            <a:r>
              <a:t>BREAK</a:t>
            </a:r>
          </a:p>
        </p:txBody>
      </p:sp>
    </p:spTree>
  </p:cSld>
  <p:clrMapOvr>
    <a:masterClrMapping/>
  </p:clrMapOvr>
  <p:transition xmlns:p14="http://schemas.microsoft.com/office/powerpoint/2010/main" spd="med" advClick="1" p14:dur="1000"/>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0" name="Shape 1350"/>
          <p:cNvSpPr/>
          <p:nvPr/>
        </p:nvSpPr>
        <p:spPr>
          <a:xfrm>
            <a:off x="350073" y="845366"/>
            <a:ext cx="4953003"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words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J</a:t>
            </a:r>
            <a:r>
              <a:t>oe craig</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quietroom</a:t>
            </a:r>
          </a:p>
        </p:txBody>
      </p:sp>
      <p:sp>
        <p:nvSpPr>
          <p:cNvPr id="1351" name="Shape 1351"/>
          <p:cNvSpPr/>
          <p:nvPr/>
        </p:nvSpPr>
        <p:spPr>
          <a:xfrm>
            <a:off x="5691666" y="86838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tech</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David pike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brochet </a:t>
            </a:r>
          </a:p>
        </p:txBody>
      </p:sp>
      <p:sp>
        <p:nvSpPr>
          <p:cNvPr id="1352" name="Shape 1352"/>
          <p:cNvSpPr/>
          <p:nvPr/>
        </p:nvSpPr>
        <p:spPr>
          <a:xfrm>
            <a:off x="11033259" y="84536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rules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Mark goo</a:t>
            </a:r>
            <a:r>
              <a:t>l</a:t>
            </a:r>
            <a:r>
              <a:t>d</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fca</a:t>
            </a:r>
          </a:p>
        </p:txBody>
      </p:sp>
    </p:spTree>
  </p:cSld>
  <p:clrMapOvr>
    <a:masterClrMapping/>
  </p:clrMapOvr>
  <p:transition xmlns:p14="http://schemas.microsoft.com/office/powerpoint/2010/main" spd="med" advClick="1" p14:dur="1000"/>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4" name="Shape 1354"/>
          <p:cNvSpPr/>
          <p:nvPr/>
        </p:nvSpPr>
        <p:spPr>
          <a:xfrm>
            <a:off x="4229320" y="1342971"/>
            <a:ext cx="7784288" cy="74740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65000"/>
              </a:lnSpc>
              <a:defRPr b="0" sz="28800">
                <a:solidFill>
                  <a:srgbClr val="FFFFFF"/>
                </a:solidFill>
                <a:latin typeface="VeneerLowRes Two"/>
                <a:ea typeface="VeneerLowRes Two"/>
                <a:cs typeface="VeneerLowRes Two"/>
                <a:sym typeface="VeneerLowRes Two"/>
              </a:defRPr>
            </a:pPr>
            <a:r>
              <a:t>david</a:t>
            </a:r>
          </a:p>
          <a:p>
            <a:pPr algn="ctr" defTabSz="584200">
              <a:lnSpc>
                <a:spcPct val="70000"/>
              </a:lnSpc>
              <a:defRPr b="0" sz="28800">
                <a:solidFill>
                  <a:srgbClr val="000000">
                    <a:alpha val="80000"/>
                  </a:srgbClr>
                </a:solidFill>
                <a:latin typeface="VeneerLowRes Two"/>
                <a:ea typeface="VeneerLowRes Two"/>
                <a:cs typeface="VeneerLowRes Two"/>
                <a:sym typeface="VeneerLowRes Two"/>
              </a:defRPr>
            </a:pPr>
            <a:r>
              <a:t>pike</a:t>
            </a:r>
          </a:p>
        </p:txBody>
      </p:sp>
    </p:spTree>
  </p:cSld>
  <p:clrMapOvr>
    <a:masterClrMapping/>
  </p:clrMapOvr>
  <p:transition xmlns:p14="http://schemas.microsoft.com/office/powerpoint/2010/main" spd="med" advClick="1" p14:dur="1000"/>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6" name="Shape 1356"/>
          <p:cNvSpPr/>
          <p:nvPr/>
        </p:nvSpPr>
        <p:spPr>
          <a:xfrm>
            <a:off x="350073" y="845366"/>
            <a:ext cx="4953003"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words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J</a:t>
            </a:r>
            <a:r>
              <a:t>oe craig</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quietroom</a:t>
            </a:r>
          </a:p>
        </p:txBody>
      </p:sp>
      <p:sp>
        <p:nvSpPr>
          <p:cNvPr id="1357" name="Shape 1357"/>
          <p:cNvSpPr/>
          <p:nvPr/>
        </p:nvSpPr>
        <p:spPr>
          <a:xfrm>
            <a:off x="5691666" y="86838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tech</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David pike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brochet </a:t>
            </a:r>
          </a:p>
        </p:txBody>
      </p:sp>
      <p:sp>
        <p:nvSpPr>
          <p:cNvPr id="1358" name="Shape 1358"/>
          <p:cNvSpPr/>
          <p:nvPr/>
        </p:nvSpPr>
        <p:spPr>
          <a:xfrm>
            <a:off x="11033259" y="84536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rules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Mark goo</a:t>
            </a:r>
            <a:r>
              <a:t>l</a:t>
            </a:r>
            <a:r>
              <a:t>d</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fca</a:t>
            </a:r>
          </a:p>
        </p:txBody>
      </p:sp>
    </p:spTree>
  </p:cSld>
  <p:clrMapOvr>
    <a:masterClrMapping/>
  </p:clrMapOvr>
  <p:transition xmlns:p14="http://schemas.microsoft.com/office/powerpoint/2010/main" spd="med" advClick="1" p14:dur="1000"/>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0" name="Shape 1360"/>
          <p:cNvSpPr/>
          <p:nvPr/>
        </p:nvSpPr>
        <p:spPr>
          <a:xfrm>
            <a:off x="4209203" y="1342971"/>
            <a:ext cx="7824522" cy="74740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65000"/>
              </a:lnSpc>
              <a:defRPr b="0" sz="28800">
                <a:solidFill>
                  <a:srgbClr val="FFFFFF"/>
                </a:solidFill>
                <a:latin typeface="VeneerLowRes Two"/>
                <a:ea typeface="VeneerLowRes Two"/>
                <a:cs typeface="VeneerLowRes Two"/>
                <a:sym typeface="VeneerLowRes Two"/>
              </a:defRPr>
            </a:pPr>
            <a:r>
              <a:t>mark</a:t>
            </a:r>
          </a:p>
          <a:p>
            <a:pPr algn="ctr" defTabSz="584200">
              <a:lnSpc>
                <a:spcPct val="70000"/>
              </a:lnSpc>
              <a:defRPr b="0" sz="28800">
                <a:solidFill>
                  <a:srgbClr val="000000">
                    <a:alpha val="80000"/>
                  </a:srgbClr>
                </a:solidFill>
                <a:latin typeface="VeneerLowRes Two"/>
                <a:ea typeface="VeneerLowRes Two"/>
                <a:cs typeface="VeneerLowRes Two"/>
                <a:sym typeface="VeneerLowRes Two"/>
              </a:defRPr>
            </a:pPr>
            <a:r>
              <a:t>goold</a:t>
            </a:r>
          </a:p>
        </p:txBody>
      </p:sp>
    </p:spTree>
  </p:cSld>
  <p:clrMapOvr>
    <a:masterClrMapping/>
  </p:clrMapOvr>
  <p:transition xmlns:p14="http://schemas.microsoft.com/office/powerpoint/2010/main" spd="med" advClick="1" p14:dur="1000"/>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2" name="Shape 1362"/>
          <p:cNvSpPr/>
          <p:nvPr>
            <p:ph type="body" sz="half" idx="1"/>
          </p:nvPr>
        </p:nvSpPr>
        <p:spPr>
          <a:xfrm>
            <a:off x="1278468" y="3481118"/>
            <a:ext cx="13696000" cy="4691946"/>
          </a:xfrm>
          <a:prstGeom prst="rect">
            <a:avLst/>
          </a:prstGeom>
        </p:spPr>
        <p:txBody>
          <a:bodyPr anchor="t"/>
          <a:lstStyle/>
          <a:p>
            <a:pPr>
              <a:defRPr b="1" sz="5000">
                <a:solidFill>
                  <a:srgbClr val="8E1537"/>
                </a:solidFill>
                <a:latin typeface="Book Antiqua"/>
                <a:ea typeface="Book Antiqua"/>
                <a:cs typeface="Book Antiqua"/>
                <a:sym typeface="Book Antiqua"/>
              </a:defRPr>
            </a:pPr>
          </a:p>
          <a:p>
            <a:pPr algn="ctr">
              <a:defRPr b="1" sz="5000">
                <a:solidFill>
                  <a:srgbClr val="8E1537"/>
                </a:solidFill>
                <a:latin typeface="Book Antiqua"/>
                <a:ea typeface="Book Antiqua"/>
                <a:cs typeface="Book Antiqua"/>
                <a:sym typeface="Book Antiqua"/>
              </a:defRPr>
            </a:pPr>
            <a:r>
              <a:t>Suitability reports</a:t>
            </a:r>
          </a:p>
          <a:p>
            <a:pPr algn="ctr">
              <a:defRPr b="1" sz="5000">
                <a:solidFill>
                  <a:srgbClr val="8E1537"/>
                </a:solidFill>
                <a:latin typeface="Book Antiqua"/>
                <a:ea typeface="Book Antiqua"/>
                <a:cs typeface="Book Antiqua"/>
                <a:sym typeface="Book Antiqua"/>
              </a:defRPr>
            </a:pPr>
          </a:p>
          <a:p>
            <a:pPr algn="ctr">
              <a:defRPr b="1" sz="4100">
                <a:solidFill>
                  <a:srgbClr val="8E1537"/>
                </a:solidFill>
                <a:latin typeface="Book Antiqua"/>
                <a:ea typeface="Book Antiqua"/>
                <a:cs typeface="Book Antiqua"/>
                <a:sym typeface="Book Antiqua"/>
              </a:defRPr>
            </a:pPr>
            <a:r>
              <a:t>Personalise and Engage</a:t>
            </a:r>
            <a:endParaRPr sz="5000"/>
          </a:p>
          <a:p>
            <a:pPr algn="ctr">
              <a:defRPr b="1" sz="4100">
                <a:solidFill>
                  <a:srgbClr val="8E1537"/>
                </a:solidFill>
                <a:latin typeface="Book Antiqua"/>
                <a:ea typeface="Book Antiqua"/>
                <a:cs typeface="Book Antiqua"/>
                <a:sym typeface="Book Antiqua"/>
              </a:defRPr>
            </a:pPr>
          </a:p>
          <a:p>
            <a:pPr algn="ctr">
              <a:defRPr b="1" sz="2900">
                <a:solidFill>
                  <a:srgbClr val="8E1537"/>
                </a:solidFill>
                <a:latin typeface="Book Antiqua"/>
                <a:ea typeface="Book Antiqua"/>
                <a:cs typeface="Book Antiqua"/>
                <a:sym typeface="Book Antiqua"/>
              </a:defRPr>
            </a:pPr>
            <a:r>
              <a:t>27 July 2017</a:t>
            </a:r>
          </a:p>
        </p:txBody>
      </p:sp>
      <p:sp>
        <p:nvSpPr>
          <p:cNvPr id="1363" name="Shape 1363"/>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5" name="Shape 1365"/>
          <p:cNvSpPr/>
          <p:nvPr>
            <p:ph type="title"/>
          </p:nvPr>
        </p:nvSpPr>
        <p:spPr>
          <a:xfrm>
            <a:off x="1278468" y="426667"/>
            <a:ext cx="13704711" cy="1712000"/>
          </a:xfrm>
          <a:prstGeom prst="rect">
            <a:avLst/>
          </a:prstGeom>
        </p:spPr>
        <p:txBody>
          <a:bodyPr/>
          <a:lstStyle/>
          <a:p>
            <a:pPr/>
            <a:r>
              <a:t>Learning objectives</a:t>
            </a:r>
          </a:p>
        </p:txBody>
      </p:sp>
      <p:sp>
        <p:nvSpPr>
          <p:cNvPr id="1366" name="Shape 1366"/>
          <p:cNvSpPr/>
          <p:nvPr>
            <p:ph type="body" idx="1"/>
          </p:nvPr>
        </p:nvSpPr>
        <p:spPr>
          <a:xfrm>
            <a:off x="1280000" y="2412854"/>
            <a:ext cx="13696000" cy="6293334"/>
          </a:xfrm>
          <a:prstGeom prst="rect">
            <a:avLst/>
          </a:prstGeom>
        </p:spPr>
        <p:txBody>
          <a:bodyPr/>
          <a:lstStyle/>
          <a:p>
            <a:pPr>
              <a:defRPr sz="3800"/>
            </a:pPr>
            <a:r>
              <a:t>Understand the FCA’s expectations on suitability reports</a:t>
            </a:r>
          </a:p>
          <a:p>
            <a:pPr marL="0" indent="0">
              <a:buSzTx/>
              <a:buNone/>
              <a:defRPr sz="3800"/>
            </a:pPr>
          </a:p>
          <a:p>
            <a:pPr>
              <a:defRPr sz="3800"/>
            </a:pPr>
            <a:r>
              <a:t>Consider ways of improving client engagement with documentation</a:t>
            </a:r>
          </a:p>
          <a:p>
            <a:pPr marL="0" indent="0">
              <a:buSzTx/>
              <a:buNone/>
              <a:defRPr sz="3800"/>
            </a:pPr>
          </a:p>
          <a:p>
            <a:pPr>
              <a:defRPr sz="3800"/>
            </a:pPr>
            <a:r>
              <a:t>Identify if any further action is required to improve the existing process when building reports</a:t>
            </a:r>
          </a:p>
        </p:txBody>
      </p:sp>
      <p:sp>
        <p:nvSpPr>
          <p:cNvPr id="1367" name="Shape 1367"/>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9" name="Shape 1369"/>
          <p:cNvSpPr/>
          <p:nvPr>
            <p:ph type="title"/>
          </p:nvPr>
        </p:nvSpPr>
        <p:spPr>
          <a:xfrm>
            <a:off x="1278468" y="426667"/>
            <a:ext cx="13704711" cy="1712000"/>
          </a:xfrm>
          <a:prstGeom prst="rect">
            <a:avLst/>
          </a:prstGeom>
        </p:spPr>
        <p:txBody>
          <a:bodyPr/>
          <a:lstStyle/>
          <a:p>
            <a:pPr/>
            <a:r>
              <a:t>The story of advice</a:t>
            </a:r>
          </a:p>
        </p:txBody>
      </p:sp>
      <p:sp>
        <p:nvSpPr>
          <p:cNvPr id="1370" name="Shape 1370"/>
          <p:cNvSpPr/>
          <p:nvPr>
            <p:ph type="body" idx="1"/>
          </p:nvPr>
        </p:nvSpPr>
        <p:spPr>
          <a:xfrm>
            <a:off x="1280000" y="2412854"/>
            <a:ext cx="13696000" cy="6293334"/>
          </a:xfrm>
          <a:prstGeom prst="rect">
            <a:avLst/>
          </a:prstGeom>
        </p:spPr>
        <p:txBody>
          <a:bodyPr/>
          <a:lstStyle/>
          <a:p>
            <a:pPr>
              <a:defRPr sz="4700"/>
            </a:pPr>
          </a:p>
          <a:p>
            <a:pPr>
              <a:spcBef>
                <a:spcPts val="800"/>
              </a:spcBef>
              <a:defRPr b="1" sz="3500"/>
            </a:pPr>
            <a:r>
              <a:t>Beginning </a:t>
            </a:r>
            <a:r>
              <a:rPr b="0" sz="2900"/>
              <a:t>-</a:t>
            </a:r>
            <a:r>
              <a:rPr sz="2900"/>
              <a:t> </a:t>
            </a:r>
            <a:r>
              <a:rPr b="0" sz="2900"/>
              <a:t>Understanding the Need</a:t>
            </a:r>
            <a:endParaRPr b="0" sz="2900"/>
          </a:p>
          <a:p>
            <a:pPr>
              <a:buSzTx/>
              <a:buNone/>
              <a:defRPr sz="3500"/>
            </a:pPr>
          </a:p>
          <a:p>
            <a:pPr>
              <a:spcBef>
                <a:spcPts val="800"/>
              </a:spcBef>
              <a:defRPr b="1" sz="3500"/>
            </a:pPr>
            <a:r>
              <a:t>Middle       </a:t>
            </a:r>
            <a:r>
              <a:rPr b="0" sz="2900"/>
              <a:t>-</a:t>
            </a:r>
            <a:r>
              <a:t> </a:t>
            </a:r>
            <a:r>
              <a:rPr b="0" sz="2900"/>
              <a:t>Establish the Solution</a:t>
            </a:r>
            <a:endParaRPr b="0" sz="2900"/>
          </a:p>
          <a:p>
            <a:pPr>
              <a:defRPr sz="3500"/>
            </a:pPr>
          </a:p>
          <a:p>
            <a:pPr>
              <a:spcBef>
                <a:spcPts val="800"/>
              </a:spcBef>
              <a:defRPr b="1" sz="3500"/>
            </a:pPr>
            <a:r>
              <a:t>End            </a:t>
            </a:r>
            <a:r>
              <a:rPr sz="2900"/>
              <a:t>-</a:t>
            </a:r>
            <a:r>
              <a:t> </a:t>
            </a:r>
            <a:r>
              <a:rPr sz="2900"/>
              <a:t>Presenting the Solution</a:t>
            </a:r>
          </a:p>
        </p:txBody>
      </p:sp>
    </p:spTree>
  </p:cSld>
  <p:clrMapOvr>
    <a:masterClrMapping/>
  </p:clrMapOvr>
  <p:transition xmlns:p14="http://schemas.microsoft.com/office/powerpoint/2010/main" spd="med" advClick="1" p14:dur="1000"/>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2" name="Shape 1372"/>
          <p:cNvSpPr/>
          <p:nvPr>
            <p:ph type="title"/>
          </p:nvPr>
        </p:nvSpPr>
        <p:spPr>
          <a:xfrm>
            <a:off x="1278468" y="426667"/>
            <a:ext cx="13704711" cy="1712000"/>
          </a:xfrm>
          <a:prstGeom prst="rect">
            <a:avLst/>
          </a:prstGeom>
        </p:spPr>
        <p:txBody>
          <a:bodyPr/>
          <a:lstStyle/>
          <a:p>
            <a:pPr/>
            <a:r>
              <a:t>Suitability reports - What do we see? </a:t>
            </a:r>
          </a:p>
        </p:txBody>
      </p:sp>
      <p:sp>
        <p:nvSpPr>
          <p:cNvPr id="1373" name="Shape 1373"/>
          <p:cNvSpPr/>
          <p:nvPr>
            <p:ph type="body" idx="1"/>
          </p:nvPr>
        </p:nvSpPr>
        <p:spPr>
          <a:xfrm>
            <a:off x="1280000" y="2412854"/>
            <a:ext cx="13696000" cy="6293334"/>
          </a:xfrm>
          <a:prstGeom prst="rect">
            <a:avLst/>
          </a:prstGeom>
        </p:spPr>
        <p:txBody>
          <a:bodyPr/>
          <a:lstStyle/>
          <a:p>
            <a:pPr>
              <a:spcBef>
                <a:spcPts val="800"/>
              </a:spcBef>
              <a:defRPr sz="3500"/>
            </a:pPr>
            <a:r>
              <a:t>Many reports not personalised</a:t>
            </a:r>
          </a:p>
          <a:p>
            <a:pPr>
              <a:buSzTx/>
              <a:buNone/>
              <a:defRPr sz="3500"/>
            </a:pPr>
          </a:p>
          <a:p>
            <a:pPr>
              <a:spcBef>
                <a:spcPts val="800"/>
              </a:spcBef>
              <a:defRPr sz="3500"/>
            </a:pPr>
            <a:r>
              <a:t>Report did not state disadvantages of recommendation</a:t>
            </a:r>
          </a:p>
          <a:p>
            <a:pPr marL="0" indent="0">
              <a:buSzTx/>
              <a:buNone/>
              <a:defRPr sz="3500"/>
            </a:pPr>
          </a:p>
          <a:p>
            <a:pPr>
              <a:spcBef>
                <a:spcPts val="800"/>
              </a:spcBef>
              <a:defRPr sz="3500"/>
            </a:pPr>
            <a:r>
              <a:t>Did not clearly set out the review process</a:t>
            </a:r>
          </a:p>
          <a:p>
            <a:pPr>
              <a:defRPr sz="3500"/>
            </a:pPr>
          </a:p>
          <a:p>
            <a:pPr>
              <a:spcBef>
                <a:spcPts val="800"/>
              </a:spcBef>
              <a:defRPr sz="3500"/>
            </a:pPr>
            <a:r>
              <a:t>The cost of advice</a:t>
            </a:r>
          </a:p>
          <a:p>
            <a:pPr>
              <a:defRPr sz="3500"/>
            </a:pPr>
          </a:p>
          <a:p>
            <a:pPr>
              <a:spcBef>
                <a:spcPts val="800"/>
              </a:spcBef>
              <a:defRPr sz="3500"/>
            </a:pPr>
            <a:r>
              <a:t>Irrelevances</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ph type="title"/>
          </p:nvPr>
        </p:nvSpPr>
        <p:spPr>
          <a:xfrm>
            <a:off x="3637407" y="3137615"/>
            <a:ext cx="8247044" cy="1532087"/>
          </a:xfrm>
          <a:prstGeom prst="rect">
            <a:avLst/>
          </a:prstGeom>
        </p:spPr>
        <p:txBody>
          <a:bodyPr/>
          <a:lstStyle/>
          <a:p>
            <a:pPr/>
            <a:r>
              <a:t>How(wow) to get the words right in your reports</a:t>
            </a:r>
          </a:p>
        </p:txBody>
      </p:sp>
      <p:sp>
        <p:nvSpPr>
          <p:cNvPr id="800" name="Shape 800"/>
          <p:cNvSpPr/>
          <p:nvPr>
            <p:ph type="body" sz="quarter" idx="1"/>
          </p:nvPr>
        </p:nvSpPr>
        <p:spPr>
          <a:xfrm>
            <a:off x="3637410" y="5059486"/>
            <a:ext cx="5581850" cy="963000"/>
          </a:xfrm>
          <a:prstGeom prst="rect">
            <a:avLst/>
          </a:prstGeom>
        </p:spPr>
        <p:txBody>
          <a:bodyPr/>
          <a:lstStyle/>
          <a:p>
            <a:pPr/>
            <a:r>
              <a:t>Emily Bate – Writer  </a:t>
            </a:r>
            <a:r>
              <a:rPr>
                <a:latin typeface="+mj-lt"/>
                <a:ea typeface="+mj-ea"/>
                <a:cs typeface="+mj-cs"/>
                <a:sym typeface="Helvetica"/>
              </a:rPr>
              <a:t>😷</a:t>
            </a:r>
            <a:endParaRPr>
              <a:latin typeface="+mj-lt"/>
              <a:ea typeface="+mj-ea"/>
              <a:cs typeface="+mj-cs"/>
              <a:sym typeface="Helvetica"/>
            </a:endParaRPr>
          </a:p>
          <a:p>
            <a:pPr/>
            <a:r>
              <a:t>Joe Craig – Writer </a:t>
            </a:r>
          </a:p>
        </p:txBody>
      </p:sp>
      <p:sp>
        <p:nvSpPr>
          <p:cNvPr id="801" name="Shape 801"/>
          <p:cNvSpPr/>
          <p:nvPr>
            <p:ph type="body" idx="13"/>
          </p:nvPr>
        </p:nvSpPr>
        <p:spPr>
          <a:prstGeom prst="rect">
            <a:avLst/>
          </a:prstGeom>
        </p:spPr>
        <p:txBody>
          <a:bodyPr/>
          <a:lstStyle/>
          <a:p>
            <a:pPr marL="0" indent="0" defTabSz="812809">
              <a:spcBef>
                <a:spcPts val="500"/>
              </a:spcBef>
              <a:buClrTx/>
              <a:buSzTx/>
              <a:buFontTx/>
              <a:buNone/>
              <a:defRPr b="0" sz="2100">
                <a:uFillTx/>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5" name="Shape 1375"/>
          <p:cNvSpPr/>
          <p:nvPr>
            <p:ph type="title"/>
          </p:nvPr>
        </p:nvSpPr>
        <p:spPr>
          <a:xfrm>
            <a:off x="1278468" y="426667"/>
            <a:ext cx="13704711" cy="1712000"/>
          </a:xfrm>
          <a:prstGeom prst="rect">
            <a:avLst/>
          </a:prstGeom>
        </p:spPr>
        <p:txBody>
          <a:bodyPr/>
          <a:lstStyle/>
          <a:p>
            <a:pPr/>
            <a:r>
              <a:t>Suitability reports - What do we see?</a:t>
            </a:r>
          </a:p>
        </p:txBody>
      </p:sp>
      <p:sp>
        <p:nvSpPr>
          <p:cNvPr id="1376" name="Shape 1376"/>
          <p:cNvSpPr/>
          <p:nvPr>
            <p:ph type="body" idx="1"/>
          </p:nvPr>
        </p:nvSpPr>
        <p:spPr>
          <a:xfrm>
            <a:off x="1280000" y="2412854"/>
            <a:ext cx="13696000" cy="6293334"/>
          </a:xfrm>
          <a:prstGeom prst="rect">
            <a:avLst/>
          </a:prstGeom>
        </p:spPr>
        <p:txBody>
          <a:bodyPr/>
          <a:lstStyle/>
          <a:p>
            <a:pPr>
              <a:spcBef>
                <a:spcPts val="800"/>
              </a:spcBef>
              <a:defRPr sz="3500"/>
            </a:pPr>
            <a:r>
              <a:t>Client Agreement</a:t>
            </a:r>
          </a:p>
          <a:p>
            <a:pPr marL="0" indent="0">
              <a:buSzTx/>
              <a:buNone/>
              <a:defRPr sz="3500"/>
            </a:pPr>
          </a:p>
          <a:p>
            <a:pPr>
              <a:spcBef>
                <a:spcPts val="800"/>
              </a:spcBef>
              <a:defRPr sz="3500"/>
            </a:pPr>
            <a:r>
              <a:t>Alternative Products</a:t>
            </a:r>
          </a:p>
          <a:p>
            <a:pPr marL="0" indent="0">
              <a:buSzTx/>
              <a:buNone/>
              <a:defRPr sz="3500"/>
            </a:pPr>
          </a:p>
          <a:p>
            <a:pPr>
              <a:spcBef>
                <a:spcPts val="800"/>
              </a:spcBef>
              <a:defRPr sz="3500"/>
            </a:pPr>
            <a:r>
              <a:t>Product Charges</a:t>
            </a:r>
          </a:p>
          <a:p>
            <a:pPr>
              <a:defRPr sz="3500"/>
            </a:pPr>
          </a:p>
          <a:p>
            <a:pPr>
              <a:spcBef>
                <a:spcPts val="800"/>
              </a:spcBef>
              <a:defRPr sz="3500"/>
            </a:pPr>
            <a:r>
              <a:t>Taxation of investments (internal, impact on client’s tax position and what needs to be reported to HMRC)</a:t>
            </a:r>
          </a:p>
        </p:txBody>
      </p:sp>
      <p:sp>
        <p:nvSpPr>
          <p:cNvPr id="1377" name="Shape 1377"/>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9" name="Shape 1379"/>
          <p:cNvSpPr/>
          <p:nvPr>
            <p:ph type="title"/>
          </p:nvPr>
        </p:nvSpPr>
        <p:spPr>
          <a:xfrm>
            <a:off x="1278468" y="426667"/>
            <a:ext cx="13704711" cy="1712000"/>
          </a:xfrm>
          <a:prstGeom prst="rect">
            <a:avLst/>
          </a:prstGeom>
        </p:spPr>
        <p:txBody>
          <a:bodyPr/>
          <a:lstStyle/>
          <a:p>
            <a:pPr/>
            <a:r>
              <a:t>Suitability reports - COBS 9.4</a:t>
            </a:r>
          </a:p>
        </p:txBody>
      </p:sp>
      <p:sp>
        <p:nvSpPr>
          <p:cNvPr id="1380" name="Shape 1380"/>
          <p:cNvSpPr/>
          <p:nvPr>
            <p:ph type="body" idx="1"/>
          </p:nvPr>
        </p:nvSpPr>
        <p:spPr>
          <a:xfrm>
            <a:off x="1280000" y="2412854"/>
            <a:ext cx="13696000" cy="6293334"/>
          </a:xfrm>
          <a:prstGeom prst="rect">
            <a:avLst/>
          </a:prstGeom>
        </p:spPr>
        <p:txBody>
          <a:bodyPr/>
          <a:lstStyle/>
          <a:p>
            <a:pPr>
              <a:spcBef>
                <a:spcPts val="800"/>
              </a:spcBef>
              <a:defRPr sz="3500"/>
            </a:pPr>
            <a:r>
              <a:t>Demands and needs (i.e. the client objectives)</a:t>
            </a:r>
          </a:p>
          <a:p>
            <a:pPr marL="762009" indent="-762009">
              <a:buFontTx/>
              <a:buAutoNum type="arabicPeriod" startAt="1"/>
              <a:defRPr sz="3500"/>
            </a:pPr>
          </a:p>
          <a:p>
            <a:pPr>
              <a:spcBef>
                <a:spcPts val="800"/>
              </a:spcBef>
              <a:defRPr sz="3500"/>
            </a:pPr>
            <a:r>
              <a:t>Why suitable for the client</a:t>
            </a:r>
          </a:p>
          <a:p>
            <a:pPr marL="762009" indent="-762009">
              <a:buFontTx/>
              <a:buAutoNum type="arabicPeriod" startAt="1"/>
              <a:defRPr sz="3500"/>
            </a:pPr>
          </a:p>
          <a:p>
            <a:pPr>
              <a:spcBef>
                <a:spcPts val="800"/>
              </a:spcBef>
              <a:defRPr sz="3500"/>
            </a:pPr>
            <a:r>
              <a:t>Possible disadvantages (i.e. the risks)</a:t>
            </a:r>
          </a:p>
          <a:p>
            <a:pPr marL="762009" indent="-762009">
              <a:buFontTx/>
              <a:buAutoNum type="arabicPeriod" startAt="1"/>
              <a:defRPr sz="3500"/>
            </a:pPr>
          </a:p>
          <a:p>
            <a:pPr marL="0" indent="0">
              <a:spcBef>
                <a:spcPts val="800"/>
              </a:spcBef>
              <a:buSzTx/>
              <a:buNone/>
              <a:defRPr sz="3500"/>
            </a:pPr>
            <a:r>
              <a:t>(additional guidance for some more complex areas such as income withdrawals, pension transfers)</a:t>
            </a:r>
          </a:p>
        </p:txBody>
      </p:sp>
      <p:sp>
        <p:nvSpPr>
          <p:cNvPr id="1381" name="Shape 1381"/>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3" name="Shape 1383"/>
          <p:cNvSpPr/>
          <p:nvPr>
            <p:ph type="title"/>
          </p:nvPr>
        </p:nvSpPr>
        <p:spPr>
          <a:xfrm>
            <a:off x="1278468" y="426667"/>
            <a:ext cx="13704711" cy="1712000"/>
          </a:xfrm>
          <a:prstGeom prst="rect">
            <a:avLst/>
          </a:prstGeom>
        </p:spPr>
        <p:txBody>
          <a:bodyPr/>
          <a:lstStyle/>
          <a:p>
            <a:pPr/>
            <a:r>
              <a:t>Suitability reports</a:t>
            </a:r>
          </a:p>
        </p:txBody>
      </p:sp>
      <p:sp>
        <p:nvSpPr>
          <p:cNvPr id="1384" name="Shape 1384"/>
          <p:cNvSpPr/>
          <p:nvPr>
            <p:ph type="body" idx="1"/>
          </p:nvPr>
        </p:nvSpPr>
        <p:spPr>
          <a:xfrm>
            <a:off x="1280000" y="2412854"/>
            <a:ext cx="13696000" cy="6293334"/>
          </a:xfrm>
          <a:prstGeom prst="rect">
            <a:avLst/>
          </a:prstGeom>
        </p:spPr>
        <p:txBody>
          <a:bodyPr/>
          <a:lstStyle/>
          <a:p>
            <a:pPr>
              <a:lnSpc>
                <a:spcPct val="80000"/>
              </a:lnSpc>
              <a:spcBef>
                <a:spcPts val="800"/>
              </a:spcBef>
              <a:defRPr sz="2500"/>
            </a:pPr>
            <a:r>
              <a:t>evidence of client needs and objectives</a:t>
            </a:r>
          </a:p>
          <a:p>
            <a:pPr>
              <a:lnSpc>
                <a:spcPct val="80000"/>
              </a:lnSpc>
              <a:spcBef>
                <a:spcPts val="800"/>
              </a:spcBef>
              <a:defRPr sz="2500"/>
            </a:pPr>
            <a:r>
              <a:t>why do you believe the advice is suitable/ client benefit / disadvantages</a:t>
            </a:r>
          </a:p>
          <a:p>
            <a:pPr>
              <a:lnSpc>
                <a:spcPct val="80000"/>
              </a:lnSpc>
              <a:spcBef>
                <a:spcPts val="800"/>
              </a:spcBef>
              <a:defRPr sz="2500"/>
            </a:pPr>
            <a:r>
              <a:t>confirmation of client attitude to risk and reconfirmation of risk descriptions</a:t>
            </a:r>
          </a:p>
          <a:p>
            <a:pPr>
              <a:lnSpc>
                <a:spcPct val="80000"/>
              </a:lnSpc>
              <a:spcBef>
                <a:spcPts val="800"/>
              </a:spcBef>
              <a:defRPr sz="2500"/>
            </a:pPr>
            <a:r>
              <a:t>replacement business comparison of existing arrangements with new arrangement </a:t>
            </a:r>
          </a:p>
          <a:p>
            <a:pPr>
              <a:lnSpc>
                <a:spcPct val="80000"/>
              </a:lnSpc>
              <a:spcBef>
                <a:spcPts val="800"/>
              </a:spcBef>
              <a:defRPr sz="2500"/>
            </a:pPr>
            <a:r>
              <a:t>reference to documents (eg KIIDs and KFDs)</a:t>
            </a:r>
          </a:p>
          <a:p>
            <a:pPr>
              <a:lnSpc>
                <a:spcPct val="80000"/>
              </a:lnSpc>
              <a:spcBef>
                <a:spcPts val="800"/>
              </a:spcBef>
              <a:defRPr sz="2500"/>
            </a:pPr>
            <a:r>
              <a:t>any loss of benefits/exit penalties to the client </a:t>
            </a:r>
          </a:p>
          <a:p>
            <a:pPr>
              <a:lnSpc>
                <a:spcPct val="80000"/>
              </a:lnSpc>
              <a:spcBef>
                <a:spcPts val="800"/>
              </a:spcBef>
              <a:defRPr sz="2500"/>
            </a:pPr>
            <a:r>
              <a:t>if your recommendation is more expensive, why? </a:t>
            </a:r>
          </a:p>
          <a:p>
            <a:pPr>
              <a:lnSpc>
                <a:spcPct val="80000"/>
              </a:lnSpc>
              <a:spcBef>
                <a:spcPts val="800"/>
              </a:spcBef>
              <a:defRPr sz="2500"/>
            </a:pPr>
            <a:r>
              <a:t>why provider recommended</a:t>
            </a:r>
          </a:p>
          <a:p>
            <a:pPr>
              <a:lnSpc>
                <a:spcPct val="80000"/>
              </a:lnSpc>
              <a:spcBef>
                <a:spcPts val="800"/>
              </a:spcBef>
              <a:defRPr sz="2500"/>
            </a:pPr>
            <a:r>
              <a:t>importance and confirmation of review process/ cost of advice</a:t>
            </a:r>
          </a:p>
          <a:p>
            <a:pPr>
              <a:lnSpc>
                <a:spcPct val="80000"/>
              </a:lnSpc>
              <a:spcBef>
                <a:spcPts val="600"/>
              </a:spcBef>
              <a:defRPr sz="2500"/>
            </a:pPr>
          </a:p>
          <a:p>
            <a:pPr marL="0" indent="0">
              <a:lnSpc>
                <a:spcPct val="80000"/>
              </a:lnSpc>
              <a:spcBef>
                <a:spcPts val="600"/>
              </a:spcBef>
              <a:buSzTx/>
              <a:buNone/>
              <a:defRPr sz="2500"/>
            </a:pPr>
          </a:p>
          <a:p>
            <a:pPr marL="0" indent="0">
              <a:lnSpc>
                <a:spcPct val="80000"/>
              </a:lnSpc>
              <a:spcBef>
                <a:spcPts val="600"/>
              </a:spcBef>
              <a:buSzTx/>
              <a:buNone/>
              <a:defRPr b="1" i="1" sz="2900">
                <a:solidFill>
                  <a:srgbClr val="8E1537"/>
                </a:solidFill>
              </a:defRPr>
            </a:pPr>
            <a:r>
              <a:t>Not exhaustive and to be relevant to the client</a:t>
            </a:r>
          </a:p>
        </p:txBody>
      </p:sp>
    </p:spTree>
  </p:cSld>
  <p:clrMapOvr>
    <a:masterClrMapping/>
  </p:clrMapOvr>
  <p:transition xmlns:p14="http://schemas.microsoft.com/office/powerpoint/2010/main" spd="med" advClick="1" p14:dur="1000"/>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6" name="Shape 1386"/>
          <p:cNvSpPr/>
          <p:nvPr>
            <p:ph type="title"/>
          </p:nvPr>
        </p:nvSpPr>
        <p:spPr>
          <a:xfrm>
            <a:off x="1278468" y="426667"/>
            <a:ext cx="13704711" cy="1712000"/>
          </a:xfrm>
          <a:prstGeom prst="rect">
            <a:avLst/>
          </a:prstGeom>
        </p:spPr>
        <p:txBody>
          <a:bodyPr/>
          <a:lstStyle/>
          <a:p>
            <a:pPr/>
            <a:r>
              <a:t>Suitability Report design tips</a:t>
            </a:r>
          </a:p>
        </p:txBody>
      </p:sp>
      <p:sp>
        <p:nvSpPr>
          <p:cNvPr id="1387" name="Shape 1387"/>
          <p:cNvSpPr/>
          <p:nvPr>
            <p:ph type="body" idx="1"/>
          </p:nvPr>
        </p:nvSpPr>
        <p:spPr>
          <a:xfrm>
            <a:off x="2421334" y="2412852"/>
            <a:ext cx="11413333" cy="5867503"/>
          </a:xfrm>
          <a:prstGeom prst="rect">
            <a:avLst/>
          </a:prstGeom>
        </p:spPr>
        <p:txBody>
          <a:bodyPr/>
          <a:lstStyle/>
          <a:p>
            <a:pPr marL="677341" indent="-677341">
              <a:lnSpc>
                <a:spcPct val="90000"/>
              </a:lnSpc>
              <a:spcBef>
                <a:spcPts val="800"/>
              </a:spcBef>
              <a:defRPr sz="3500"/>
            </a:pPr>
            <a:r>
              <a:t>Linking related information</a:t>
            </a:r>
          </a:p>
          <a:p>
            <a:pPr>
              <a:lnSpc>
                <a:spcPct val="90000"/>
              </a:lnSpc>
              <a:defRPr sz="3500"/>
            </a:pPr>
          </a:p>
          <a:p>
            <a:pPr marL="677341" indent="-677341">
              <a:lnSpc>
                <a:spcPct val="90000"/>
              </a:lnSpc>
              <a:spcBef>
                <a:spcPts val="800"/>
              </a:spcBef>
              <a:defRPr sz="3500"/>
            </a:pPr>
            <a:r>
              <a:t>Font size</a:t>
            </a:r>
          </a:p>
          <a:p>
            <a:pPr>
              <a:lnSpc>
                <a:spcPct val="90000"/>
              </a:lnSpc>
              <a:defRPr sz="3500"/>
            </a:pPr>
          </a:p>
          <a:p>
            <a:pPr marL="677341" indent="-677341">
              <a:lnSpc>
                <a:spcPct val="90000"/>
              </a:lnSpc>
              <a:spcBef>
                <a:spcPts val="800"/>
              </a:spcBef>
              <a:defRPr sz="3500"/>
            </a:pPr>
            <a:r>
              <a:t>Tables and diagrams to explain complicated information</a:t>
            </a:r>
          </a:p>
          <a:p>
            <a:pPr>
              <a:lnSpc>
                <a:spcPct val="90000"/>
              </a:lnSpc>
              <a:defRPr sz="3500"/>
            </a:pPr>
          </a:p>
          <a:p>
            <a:pPr marL="677341" indent="-677341">
              <a:lnSpc>
                <a:spcPct val="90000"/>
              </a:lnSpc>
              <a:spcBef>
                <a:spcPts val="800"/>
              </a:spcBef>
              <a:defRPr sz="3500"/>
            </a:pPr>
            <a:r>
              <a:t>Use of bold text, colour and highlighting</a:t>
            </a:r>
          </a:p>
          <a:p>
            <a:pPr marL="677341" indent="-677341">
              <a:lnSpc>
                <a:spcPct val="90000"/>
              </a:lnSpc>
              <a:defRPr sz="3500"/>
            </a:pPr>
          </a:p>
          <a:p>
            <a:pPr marL="677341" indent="-677341">
              <a:lnSpc>
                <a:spcPct val="90000"/>
              </a:lnSpc>
              <a:spcBef>
                <a:spcPts val="800"/>
              </a:spcBef>
              <a:defRPr sz="3500"/>
            </a:pPr>
            <a:r>
              <a:t>Use the words of the client</a:t>
            </a:r>
          </a:p>
        </p:txBody>
      </p:sp>
      <p:sp>
        <p:nvSpPr>
          <p:cNvPr id="1388" name="Shape 1388"/>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0" name="Shape 1390"/>
          <p:cNvSpPr/>
          <p:nvPr>
            <p:ph type="title"/>
          </p:nvPr>
        </p:nvSpPr>
        <p:spPr>
          <a:xfrm>
            <a:off x="1278468" y="426667"/>
            <a:ext cx="13704711" cy="1712000"/>
          </a:xfrm>
          <a:prstGeom prst="rect">
            <a:avLst/>
          </a:prstGeom>
        </p:spPr>
        <p:txBody>
          <a:bodyPr/>
          <a:lstStyle/>
          <a:p>
            <a:pPr/>
            <a:r>
              <a:t>Assessing suitability: what we found</a:t>
            </a:r>
          </a:p>
        </p:txBody>
      </p:sp>
      <p:sp>
        <p:nvSpPr>
          <p:cNvPr id="1391" name="Shape 1391"/>
          <p:cNvSpPr/>
          <p:nvPr>
            <p:ph type="body" idx="1"/>
          </p:nvPr>
        </p:nvSpPr>
        <p:spPr>
          <a:xfrm>
            <a:off x="2474039" y="2093701"/>
            <a:ext cx="11413333" cy="6293334"/>
          </a:xfrm>
          <a:prstGeom prst="rect">
            <a:avLst/>
          </a:prstGeom>
        </p:spPr>
        <p:txBody>
          <a:bodyPr/>
          <a:lstStyle/>
          <a:p>
            <a:pPr>
              <a:lnSpc>
                <a:spcPct val="90000"/>
              </a:lnSpc>
              <a:defRPr sz="3500"/>
            </a:pPr>
          </a:p>
          <a:p>
            <a:pPr>
              <a:lnSpc>
                <a:spcPct val="90000"/>
              </a:lnSpc>
              <a:defRPr sz="3500"/>
            </a:pPr>
          </a:p>
          <a:p>
            <a:pPr>
              <a:lnSpc>
                <a:spcPct val="90000"/>
              </a:lnSpc>
              <a:defRPr sz="3500"/>
            </a:pPr>
          </a:p>
          <a:p>
            <a:pPr>
              <a:lnSpc>
                <a:spcPct val="90000"/>
              </a:lnSpc>
              <a:defRPr sz="3500"/>
            </a:pPr>
          </a:p>
          <a:p>
            <a:pPr>
              <a:lnSpc>
                <a:spcPct val="90000"/>
              </a:lnSpc>
              <a:defRPr sz="3500"/>
            </a:pPr>
          </a:p>
          <a:p>
            <a:pPr marL="508006" indent="-508006">
              <a:lnSpc>
                <a:spcPct val="90000"/>
              </a:lnSpc>
              <a:buSzPct val="100000"/>
              <a:buFont typeface="Arial"/>
              <a:buChar char="•"/>
              <a:defRPr sz="2900"/>
            </a:pPr>
          </a:p>
          <a:p>
            <a:pPr marL="508006" indent="-508006">
              <a:lnSpc>
                <a:spcPct val="90000"/>
              </a:lnSpc>
              <a:buSzPct val="100000"/>
              <a:buFont typeface="Arial"/>
              <a:buChar char="•"/>
              <a:defRPr sz="2900"/>
            </a:pPr>
          </a:p>
          <a:p>
            <a:pPr marL="508006" indent="-508006">
              <a:lnSpc>
                <a:spcPct val="90000"/>
              </a:lnSpc>
              <a:spcBef>
                <a:spcPts val="600"/>
              </a:spcBef>
              <a:buSzPct val="100000"/>
              <a:buFont typeface="Arial"/>
              <a:buChar char="•"/>
              <a:defRPr sz="2900"/>
            </a:pPr>
            <a:r>
              <a:t>Reviewed 1142 recommendations</a:t>
            </a:r>
          </a:p>
          <a:p>
            <a:pPr marL="508006" indent="-508006">
              <a:lnSpc>
                <a:spcPct val="90000"/>
              </a:lnSpc>
              <a:spcBef>
                <a:spcPts val="600"/>
              </a:spcBef>
              <a:buSzPct val="100000"/>
              <a:buFont typeface="Arial"/>
              <a:buChar char="•"/>
              <a:defRPr sz="2900"/>
            </a:pPr>
            <a:r>
              <a:t>656 firms</a:t>
            </a:r>
          </a:p>
          <a:p>
            <a:pPr marL="508006" indent="-508006">
              <a:lnSpc>
                <a:spcPct val="90000"/>
              </a:lnSpc>
              <a:spcBef>
                <a:spcPts val="600"/>
              </a:spcBef>
              <a:buSzPct val="100000"/>
              <a:buFont typeface="Arial"/>
              <a:buChar char="•"/>
              <a:defRPr sz="2900"/>
            </a:pPr>
            <a:r>
              <a:t>3 Advice Types (Investment, Pension Accumulation &amp; Retirement Income)</a:t>
            </a:r>
          </a:p>
        </p:txBody>
      </p:sp>
      <p:sp>
        <p:nvSpPr>
          <p:cNvPr id="1392" name="Shape 1392"/>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1393" name="Table 1393"/>
          <p:cNvGraphicFramePr/>
          <p:nvPr/>
        </p:nvGraphicFramePr>
        <p:xfrm>
          <a:off x="3114109" y="2306359"/>
          <a:ext cx="8960996" cy="2986997"/>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503892"/>
                <a:gridCol w="2511799"/>
                <a:gridCol w="2945304"/>
              </a:tblGrid>
              <a:tr h="1100473">
                <a:tc>
                  <a:txBody>
                    <a:bodyPr/>
                    <a:lstStyle/>
                    <a:p>
                      <a:pPr algn="l" defTabSz="1354683">
                        <a:defRPr sz="2700">
                          <a:uFillTx/>
                          <a:latin typeface="Verdana"/>
                          <a:ea typeface="Verdana"/>
                          <a:cs typeface="Verdana"/>
                          <a:sym typeface="Verdana"/>
                        </a:defRPr>
                      </a:pPr>
                    </a:p>
                  </a:txBody>
                  <a:tcPr marL="67733" marR="67733" marT="67733" marB="67733" anchor="t" anchorCtr="0" horzOverflow="overflow">
                    <a:solidFill>
                      <a:srgbClr val="8E1537"/>
                    </a:solidFill>
                  </a:tcPr>
                </a:tc>
                <a:tc>
                  <a:txBody>
                    <a:bodyPr/>
                    <a:lstStyle/>
                    <a:p>
                      <a:pPr algn="ctr" defTabSz="1354683">
                        <a:defRPr b="0" sz="1800">
                          <a:solidFill>
                            <a:srgbClr val="000000"/>
                          </a:solidFill>
                          <a:uFillTx/>
                        </a:defRPr>
                      </a:pPr>
                      <a:r>
                        <a:rPr b="1" sz="2700">
                          <a:solidFill>
                            <a:srgbClr val="FFFFFF"/>
                          </a:solidFill>
                          <a:latin typeface="Verdana"/>
                          <a:ea typeface="Verdana"/>
                          <a:cs typeface="Verdana"/>
                          <a:sym typeface="Verdana"/>
                        </a:rPr>
                        <a:t>Overall</a:t>
                      </a:r>
                    </a:p>
                  </a:txBody>
                  <a:tcPr marL="67733" marR="67733" marT="67733" marB="67733" anchor="t" anchorCtr="0" horzOverflow="overflow">
                    <a:solidFill>
                      <a:srgbClr val="8E1537"/>
                    </a:solidFill>
                  </a:tcPr>
                </a:tc>
                <a:tc>
                  <a:txBody>
                    <a:bodyPr/>
                    <a:lstStyle/>
                    <a:p>
                      <a:pPr algn="ctr" defTabSz="1354683">
                        <a:defRPr b="0" sz="1800">
                          <a:solidFill>
                            <a:srgbClr val="000000"/>
                          </a:solidFill>
                          <a:uFillTx/>
                        </a:defRPr>
                      </a:pPr>
                      <a:r>
                        <a:rPr b="1" sz="2700">
                          <a:solidFill>
                            <a:srgbClr val="FFFFFF"/>
                          </a:solidFill>
                          <a:latin typeface="Verdana"/>
                          <a:ea typeface="Verdana"/>
                          <a:cs typeface="Verdana"/>
                          <a:sym typeface="Verdana"/>
                        </a:rPr>
                        <a:t>Suitability Report</a:t>
                      </a:r>
                    </a:p>
                  </a:txBody>
                  <a:tcPr marL="67733" marR="67733" marT="67733" marB="67733" anchor="t" anchorCtr="0" horzOverflow="overflow">
                    <a:solidFill>
                      <a:srgbClr val="8E1537"/>
                    </a:solidFill>
                  </a:tcPr>
                </a:tc>
              </a:tr>
              <a:tr h="628841">
                <a:tc>
                  <a:txBody>
                    <a:bodyPr/>
                    <a:lstStyle/>
                    <a:p>
                      <a:pPr algn="l" defTabSz="1354683">
                        <a:defRPr b="0" sz="1800">
                          <a:uFillTx/>
                        </a:defRPr>
                      </a:pPr>
                      <a:r>
                        <a:rPr sz="2700">
                          <a:latin typeface="Verdana"/>
                          <a:ea typeface="Verdana"/>
                          <a:cs typeface="Verdana"/>
                          <a:sym typeface="Verdana"/>
                        </a:rPr>
                        <a:t>Suitable</a:t>
                      </a:r>
                    </a:p>
                  </a:txBody>
                  <a:tcPr marL="67733" marR="67733" marT="67733" marB="67733" anchor="t" anchorCtr="0" horzOverflow="overflow">
                    <a:solidFill>
                      <a:srgbClr val="DACACC"/>
                    </a:solidFill>
                  </a:tcPr>
                </a:tc>
                <a:tc>
                  <a:txBody>
                    <a:bodyPr/>
                    <a:lstStyle/>
                    <a:p>
                      <a:pPr algn="ctr" defTabSz="1354683">
                        <a:defRPr b="0" sz="1800">
                          <a:uFillTx/>
                        </a:defRPr>
                      </a:pPr>
                      <a:r>
                        <a:rPr sz="2700">
                          <a:latin typeface="Verdana"/>
                          <a:ea typeface="Verdana"/>
                          <a:cs typeface="Verdana"/>
                          <a:sym typeface="Verdana"/>
                        </a:rPr>
                        <a:t>93.1%</a:t>
                      </a:r>
                    </a:p>
                  </a:txBody>
                  <a:tcPr marL="67733" marR="67733" marT="67733" marB="67733" anchor="t" anchorCtr="0" horzOverflow="overflow">
                    <a:solidFill>
                      <a:srgbClr val="DACACC"/>
                    </a:solidFill>
                  </a:tcPr>
                </a:tc>
                <a:tc>
                  <a:txBody>
                    <a:bodyPr/>
                    <a:lstStyle/>
                    <a:p>
                      <a:pPr algn="ctr" defTabSz="1354683">
                        <a:defRPr b="0" sz="1800">
                          <a:uFillTx/>
                        </a:defRPr>
                      </a:pPr>
                      <a:r>
                        <a:rPr sz="2700">
                          <a:latin typeface="Verdana"/>
                          <a:ea typeface="Verdana"/>
                          <a:cs typeface="Verdana"/>
                          <a:sym typeface="Verdana"/>
                        </a:rPr>
                        <a:t>92.8%</a:t>
                      </a:r>
                    </a:p>
                  </a:txBody>
                  <a:tcPr marL="67733" marR="67733" marT="67733" marB="67733" anchor="t" anchorCtr="0" horzOverflow="overflow">
                    <a:solidFill>
                      <a:srgbClr val="DACACC"/>
                    </a:solidFill>
                  </a:tcPr>
                </a:tc>
              </a:tr>
              <a:tr h="628841">
                <a:tc>
                  <a:txBody>
                    <a:bodyPr/>
                    <a:lstStyle/>
                    <a:p>
                      <a:pPr algn="l" defTabSz="1354683">
                        <a:defRPr b="0" sz="1800">
                          <a:uFillTx/>
                        </a:defRPr>
                      </a:pPr>
                      <a:r>
                        <a:rPr sz="2700">
                          <a:latin typeface="Verdana"/>
                          <a:ea typeface="Verdana"/>
                          <a:cs typeface="Verdana"/>
                          <a:sym typeface="Verdana"/>
                        </a:rPr>
                        <a:t>Unsuitable</a:t>
                      </a:r>
                    </a:p>
                  </a:txBody>
                  <a:tcPr marL="67733" marR="67733" marT="67733" marB="67733" anchor="t" anchorCtr="0" horzOverflow="overflow">
                    <a:solidFill>
                      <a:srgbClr val="EDE7E7"/>
                    </a:solidFill>
                  </a:tcPr>
                </a:tc>
                <a:tc>
                  <a:txBody>
                    <a:bodyPr/>
                    <a:lstStyle/>
                    <a:p>
                      <a:pPr algn="ctr" defTabSz="1354683">
                        <a:defRPr b="0" sz="1800">
                          <a:uFillTx/>
                        </a:defRPr>
                      </a:pPr>
                      <a:r>
                        <a:rPr sz="2700">
                          <a:latin typeface="Verdana"/>
                          <a:ea typeface="Verdana"/>
                          <a:cs typeface="Verdana"/>
                          <a:sym typeface="Verdana"/>
                        </a:rPr>
                        <a:t>4.3%</a:t>
                      </a:r>
                    </a:p>
                  </a:txBody>
                  <a:tcPr marL="67733" marR="67733" marT="67733" marB="67733" anchor="t" anchorCtr="0" horzOverflow="overflow">
                    <a:solidFill>
                      <a:srgbClr val="EDE7E7"/>
                    </a:solidFill>
                  </a:tcPr>
                </a:tc>
                <a:tc>
                  <a:txBody>
                    <a:bodyPr/>
                    <a:lstStyle/>
                    <a:p>
                      <a:pPr algn="ctr" defTabSz="1354683">
                        <a:defRPr b="0" sz="1800">
                          <a:uFillTx/>
                        </a:defRPr>
                      </a:pPr>
                      <a:r>
                        <a:rPr sz="2700">
                          <a:latin typeface="Verdana"/>
                          <a:ea typeface="Verdana"/>
                          <a:cs typeface="Verdana"/>
                          <a:sym typeface="Verdana"/>
                        </a:rPr>
                        <a:t>5.6%</a:t>
                      </a:r>
                    </a:p>
                  </a:txBody>
                  <a:tcPr marL="67733" marR="67733" marT="67733" marB="67733" anchor="t" anchorCtr="0" horzOverflow="overflow">
                    <a:solidFill>
                      <a:srgbClr val="EDE7E7"/>
                    </a:solidFill>
                  </a:tcPr>
                </a:tc>
              </a:tr>
              <a:tr h="628841">
                <a:tc>
                  <a:txBody>
                    <a:bodyPr/>
                    <a:lstStyle/>
                    <a:p>
                      <a:pPr algn="l" defTabSz="1354683">
                        <a:defRPr b="0" sz="1800">
                          <a:uFillTx/>
                        </a:defRPr>
                      </a:pPr>
                      <a:r>
                        <a:rPr sz="2700">
                          <a:latin typeface="Verdana"/>
                          <a:ea typeface="Verdana"/>
                          <a:cs typeface="Verdana"/>
                          <a:sym typeface="Verdana"/>
                        </a:rPr>
                        <a:t>Unclear</a:t>
                      </a:r>
                    </a:p>
                  </a:txBody>
                  <a:tcPr marL="67733" marR="67733" marT="67733" marB="67733" anchor="t" anchorCtr="0" horzOverflow="overflow">
                    <a:solidFill>
                      <a:srgbClr val="DACACC"/>
                    </a:solidFill>
                  </a:tcPr>
                </a:tc>
                <a:tc>
                  <a:txBody>
                    <a:bodyPr/>
                    <a:lstStyle/>
                    <a:p>
                      <a:pPr algn="ctr" defTabSz="1354683">
                        <a:defRPr b="0" sz="1800">
                          <a:uFillTx/>
                        </a:defRPr>
                      </a:pPr>
                      <a:r>
                        <a:rPr sz="2700">
                          <a:latin typeface="Verdana"/>
                          <a:ea typeface="Verdana"/>
                          <a:cs typeface="Verdana"/>
                          <a:sym typeface="Verdana"/>
                        </a:rPr>
                        <a:t>2.6%</a:t>
                      </a:r>
                    </a:p>
                  </a:txBody>
                  <a:tcPr marL="67733" marR="67733" marT="67733" marB="67733" anchor="t" anchorCtr="0" horzOverflow="overflow">
                    <a:solidFill>
                      <a:srgbClr val="DACACC"/>
                    </a:solidFill>
                  </a:tcPr>
                </a:tc>
                <a:tc>
                  <a:txBody>
                    <a:bodyPr/>
                    <a:lstStyle/>
                    <a:p>
                      <a:pPr algn="ctr" defTabSz="1354683">
                        <a:defRPr b="0" sz="1800">
                          <a:uFillTx/>
                        </a:defRPr>
                      </a:pPr>
                      <a:r>
                        <a:rPr sz="2700">
                          <a:latin typeface="Verdana"/>
                          <a:ea typeface="Verdana"/>
                          <a:cs typeface="Verdana"/>
                          <a:sym typeface="Verdana"/>
                        </a:rPr>
                        <a:t>1.6%</a:t>
                      </a:r>
                    </a:p>
                  </a:txBody>
                  <a:tcPr marL="67733" marR="67733" marT="67733" marB="67733" anchor="t" anchorCtr="0" horzOverflow="overflow">
                    <a:solidFill>
                      <a:srgbClr val="DACACC"/>
                    </a:solidFill>
                  </a:tcPr>
                </a:tc>
              </a:tr>
            </a:tbl>
          </a:graphicData>
        </a:graphic>
      </p:graphicFrame>
    </p:spTree>
  </p:cSld>
  <p:clrMapOvr>
    <a:masterClrMapping/>
  </p:clrMapOvr>
  <p:transition xmlns:p14="http://schemas.microsoft.com/office/powerpoint/2010/main" spd="med" advClick="1" p14:dur="1000"/>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5" name="Shape 1395"/>
          <p:cNvSpPr/>
          <p:nvPr>
            <p:ph type="title"/>
          </p:nvPr>
        </p:nvSpPr>
        <p:spPr>
          <a:xfrm>
            <a:off x="1278468" y="426667"/>
            <a:ext cx="13704711" cy="1712000"/>
          </a:xfrm>
          <a:prstGeom prst="rect">
            <a:avLst/>
          </a:prstGeom>
        </p:spPr>
        <p:txBody>
          <a:bodyPr/>
          <a:lstStyle/>
          <a:p>
            <a:pPr defTabSz="541873">
              <a:defRPr sz="2120"/>
            </a:pPr>
            <a:br/>
            <a:br/>
            <a:br/>
            <a:br/>
            <a:r>
              <a:t>Summary</a:t>
            </a:r>
            <a:br/>
            <a:br/>
            <a:br/>
            <a:br/>
          </a:p>
        </p:txBody>
      </p:sp>
      <p:sp>
        <p:nvSpPr>
          <p:cNvPr id="1396" name="Shape 1396"/>
          <p:cNvSpPr/>
          <p:nvPr>
            <p:ph type="body" idx="1"/>
          </p:nvPr>
        </p:nvSpPr>
        <p:spPr>
          <a:xfrm>
            <a:off x="2421334" y="2199680"/>
            <a:ext cx="11413333" cy="6506507"/>
          </a:xfrm>
          <a:prstGeom prst="rect">
            <a:avLst/>
          </a:prstGeom>
        </p:spPr>
        <p:txBody>
          <a:bodyPr/>
          <a:lstStyle/>
          <a:p>
            <a:pPr>
              <a:spcBef>
                <a:spcPts val="800"/>
              </a:spcBef>
              <a:defRPr sz="3500"/>
            </a:pPr>
            <a:r>
              <a:t>Be aware of the requirements</a:t>
            </a:r>
          </a:p>
          <a:p>
            <a:pPr>
              <a:buSzTx/>
              <a:buNone/>
              <a:defRPr sz="3500"/>
            </a:pPr>
          </a:p>
          <a:p>
            <a:pPr>
              <a:spcBef>
                <a:spcPts val="800"/>
              </a:spcBef>
              <a:defRPr sz="3500"/>
            </a:pPr>
            <a:r>
              <a:t>Personalise the document</a:t>
            </a:r>
          </a:p>
          <a:p>
            <a:pPr>
              <a:defRPr sz="3500"/>
            </a:pPr>
          </a:p>
          <a:p>
            <a:pPr>
              <a:spcBef>
                <a:spcPts val="800"/>
              </a:spcBef>
              <a:defRPr sz="3500"/>
            </a:pPr>
            <a:r>
              <a:t>Engage the client with the content</a:t>
            </a:r>
          </a:p>
          <a:p>
            <a:pPr>
              <a:defRPr sz="3500"/>
            </a:pPr>
          </a:p>
          <a:p>
            <a:pPr>
              <a:spcBef>
                <a:spcPts val="800"/>
              </a:spcBef>
              <a:defRPr sz="3500"/>
            </a:pPr>
            <a:r>
              <a:t>This will lead to :</a:t>
            </a:r>
          </a:p>
          <a:p>
            <a:pPr>
              <a:defRPr sz="2600"/>
            </a:pPr>
          </a:p>
          <a:p>
            <a:pPr marL="0" indent="0" algn="ctr">
              <a:spcBef>
                <a:spcPts val="800"/>
              </a:spcBef>
              <a:buSzTx/>
              <a:buNone/>
              <a:defRPr b="1" i="1" sz="3500"/>
            </a:pPr>
            <a:r>
              <a:t>Informed Position</a:t>
            </a:r>
          </a:p>
        </p:txBody>
      </p:sp>
    </p:spTree>
  </p:cSld>
  <p:clrMapOvr>
    <a:masterClrMapping/>
  </p:clrMapOvr>
  <p:transition xmlns:p14="http://schemas.microsoft.com/office/powerpoint/2010/main" spd="med" advClick="1" p14:dur="1000"/>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8" name="Shape 1398"/>
          <p:cNvSpPr/>
          <p:nvPr>
            <p:ph type="body" sz="half" idx="1"/>
          </p:nvPr>
        </p:nvSpPr>
        <p:spPr>
          <a:xfrm>
            <a:off x="1278468" y="3481118"/>
            <a:ext cx="13696000" cy="4691946"/>
          </a:xfrm>
          <a:prstGeom prst="rect">
            <a:avLst/>
          </a:prstGeom>
        </p:spPr>
        <p:txBody>
          <a:bodyPr anchor="t"/>
          <a:lstStyle>
            <a:lvl1pPr>
              <a:defRPr b="1" sz="5000">
                <a:solidFill>
                  <a:srgbClr val="8E1537"/>
                </a:solidFill>
                <a:latin typeface="Book Antiqua"/>
                <a:ea typeface="Book Antiqua"/>
                <a:cs typeface="Book Antiqua"/>
                <a:sym typeface="Book Antiqua"/>
              </a:defRPr>
            </a:lvl1pPr>
          </a:lstStyle>
          <a:p>
            <a:pPr/>
            <a:r>
              <a:t>Any Questions ?</a:t>
            </a:r>
          </a:p>
        </p:txBody>
      </p:sp>
      <p:sp>
        <p:nvSpPr>
          <p:cNvPr id="1399" name="Shape 1399"/>
          <p:cNvSpPr/>
          <p:nvPr>
            <p:ph type="sldNum" sz="quarter" idx="2"/>
          </p:nvPr>
        </p:nvSpPr>
        <p:spPr>
          <a:xfrm>
            <a:off x="418377" y="9368996"/>
            <a:ext cx="443246"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1" name="Shape 1401"/>
          <p:cNvSpPr/>
          <p:nvPr/>
        </p:nvSpPr>
        <p:spPr>
          <a:xfrm>
            <a:off x="4106792" y="2813456"/>
            <a:ext cx="8029347" cy="4507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defRPr b="0" sz="28800">
                <a:solidFill>
                  <a:srgbClr val="FFFFFF"/>
                </a:solidFill>
                <a:latin typeface="VeneerLowRes Two"/>
                <a:ea typeface="VeneerLowRes Two"/>
                <a:cs typeface="VeneerLowRes Two"/>
                <a:sym typeface="VeneerLowRes Two"/>
              </a:defRPr>
            </a:lvl1pPr>
          </a:lstStyle>
          <a:p>
            <a:pPr/>
            <a:r>
              <a:t>CHow!</a:t>
            </a:r>
          </a:p>
        </p:txBody>
      </p:sp>
    </p:spTree>
  </p:cSld>
  <p:clrMapOvr>
    <a:masterClrMapping/>
  </p:clrMapOvr>
  <p:transition xmlns:p14="http://schemas.microsoft.com/office/powerpoint/2010/main" spd="med" advClick="1" p14:dur="1000"/>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3" name="Shape 1403"/>
          <p:cNvSpPr/>
          <p:nvPr/>
        </p:nvSpPr>
        <p:spPr>
          <a:xfrm>
            <a:off x="2982852" y="1897527"/>
            <a:ext cx="9885750" cy="61363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10300">
                <a:solidFill>
                  <a:srgbClr val="FFFFFF"/>
                </a:solidFill>
                <a:latin typeface="VeneerLowRes Two"/>
                <a:ea typeface="VeneerLowRes Two"/>
                <a:cs typeface="VeneerLowRes Two"/>
                <a:sym typeface="VeneerLowRes Two"/>
              </a:defRPr>
            </a:pPr>
            <a:r>
              <a:t>paraplanner panel</a:t>
            </a: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r>
              <a:t>what we do</a:t>
            </a: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r>
              <a:t>vs</a:t>
            </a: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r>
              <a:t>what we could do</a:t>
            </a:r>
          </a:p>
        </p:txBody>
      </p:sp>
    </p:spTree>
  </p:cSld>
  <p:clrMapOvr>
    <a:masterClrMapping/>
  </p:clrMapOvr>
  <p:transition xmlns:p14="http://schemas.microsoft.com/office/powerpoint/2010/main" spd="med" advClick="1" p14:dur="1000"/>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5" name="Shape 1405"/>
          <p:cNvSpPr/>
          <p:nvPr/>
        </p:nvSpPr>
        <p:spPr>
          <a:xfrm>
            <a:off x="216878" y="3386785"/>
            <a:ext cx="4953003" cy="31578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campfire 1</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words</a:t>
            </a:r>
          </a:p>
        </p:txBody>
      </p:sp>
      <p:sp>
        <p:nvSpPr>
          <p:cNvPr id="1406" name="Shape 1406"/>
          <p:cNvSpPr/>
          <p:nvPr/>
        </p:nvSpPr>
        <p:spPr>
          <a:xfrm>
            <a:off x="5651499" y="3386785"/>
            <a:ext cx="4953003" cy="31578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campfire 2</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tech</a:t>
            </a:r>
          </a:p>
        </p:txBody>
      </p:sp>
      <p:sp>
        <p:nvSpPr>
          <p:cNvPr id="1407" name="Shape 1407"/>
          <p:cNvSpPr/>
          <p:nvPr/>
        </p:nvSpPr>
        <p:spPr>
          <a:xfrm>
            <a:off x="11086120" y="3386785"/>
            <a:ext cx="4953002" cy="31578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campfire 3</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rules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3" name="Shape 803"/>
          <p:cNvSpPr/>
          <p:nvPr/>
        </p:nvSpPr>
        <p:spPr>
          <a:xfrm>
            <a:off x="4562168" y="944989"/>
            <a:ext cx="7254021" cy="740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0" sz="12800">
                <a:solidFill>
                  <a:srgbClr val="307C83"/>
                </a:solidFill>
                <a:latin typeface="Garamond"/>
                <a:ea typeface="Garamond"/>
                <a:cs typeface="Garamond"/>
                <a:sym typeface="Garamond"/>
              </a:defRPr>
            </a:pPr>
            <a:r>
              <a:t>Money</a:t>
            </a:r>
            <a:endParaRPr>
              <a:latin typeface="+mj-lt"/>
              <a:ea typeface="+mj-ea"/>
              <a:cs typeface="+mj-cs"/>
              <a:sym typeface="Helvetica"/>
            </a:endParaRPr>
          </a:p>
          <a:p>
            <a:pPr algn="ctr">
              <a:defRPr b="0" sz="12800">
                <a:solidFill>
                  <a:srgbClr val="307C83"/>
                </a:solidFill>
                <a:latin typeface="Garamond"/>
                <a:ea typeface="Garamond"/>
                <a:cs typeface="Garamond"/>
                <a:sym typeface="Garamond"/>
              </a:defRPr>
            </a:pPr>
            <a:r>
              <a:t>Energy</a:t>
            </a:r>
            <a:endParaRPr>
              <a:latin typeface="+mj-lt"/>
              <a:ea typeface="+mj-ea"/>
              <a:cs typeface="+mj-cs"/>
              <a:sym typeface="Helvetica"/>
            </a:endParaRPr>
          </a:p>
          <a:p>
            <a:pPr algn="ctr">
              <a:defRPr b="0" sz="12800">
                <a:solidFill>
                  <a:srgbClr val="307C83"/>
                </a:solidFill>
                <a:latin typeface="Garamond"/>
                <a:ea typeface="Garamond"/>
                <a:cs typeface="Garamond"/>
                <a:sym typeface="Garamond"/>
              </a:defRPr>
            </a:pPr>
            <a:r>
              <a:t>Health</a:t>
            </a:r>
            <a:endParaRPr>
              <a:latin typeface="+mj-lt"/>
              <a:ea typeface="+mj-ea"/>
              <a:cs typeface="+mj-cs"/>
              <a:sym typeface="Helvetica"/>
            </a:endParaRPr>
          </a:p>
          <a:p>
            <a:pPr algn="ctr">
              <a:defRPr b="0" sz="12800">
                <a:solidFill>
                  <a:srgbClr val="307C83"/>
                </a:solidFill>
                <a:latin typeface="Garamond"/>
                <a:ea typeface="Garamond"/>
                <a:cs typeface="Garamond"/>
                <a:sym typeface="Garamond"/>
              </a:defRPr>
            </a:pPr>
            <a:r>
              <a:t>Society</a:t>
            </a:r>
          </a:p>
        </p:txBody>
      </p:sp>
    </p:spTree>
  </p:cSld>
  <p:clrMapOvr>
    <a:masterClrMapping/>
  </p:clrMapOvr>
  <p:transition xmlns:p14="http://schemas.microsoft.com/office/powerpoint/2010/main" spd="med" advClick="1" p14:dur="1000"/>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9" name="Shape 1409"/>
          <p:cNvSpPr/>
          <p:nvPr/>
        </p:nvSpPr>
        <p:spPr>
          <a:xfrm>
            <a:off x="750079" y="1333765"/>
            <a:ext cx="14755842" cy="68923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What’s next?</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National paraplanners powwow</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14 september 2017</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held in rolling countryside, </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under open skies, in teepees</a:t>
            </a:r>
          </a:p>
        </p:txBody>
      </p:sp>
    </p:spTree>
  </p:cSld>
  <p:clrMapOvr>
    <a:masterClrMapping/>
  </p:clrMapOvr>
  <p:transition xmlns:p14="http://schemas.microsoft.com/office/powerpoint/2010/main" spd="med" advClick="1" p14:dur="1000"/>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1" name="image47.png"/>
          <p:cNvPicPr>
            <a:picLocks noChangeAspect="1"/>
          </p:cNvPicPr>
          <p:nvPr/>
        </p:nvPicPr>
        <p:blipFill>
          <a:blip r:embed="rId2">
            <a:extLst/>
          </a:blip>
          <a:stretch>
            <a:fillRect/>
          </a:stretch>
        </p:blipFill>
        <p:spPr>
          <a:xfrm>
            <a:off x="3731367" y="683264"/>
            <a:ext cx="8788402" cy="8779821"/>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7" name="image9-small.jpg"/>
          <p:cNvPicPr>
            <a:picLocks noChangeAspect="1"/>
          </p:cNvPicPr>
          <p:nvPr>
            <p:ph type="pic" idx="13"/>
          </p:nvPr>
        </p:nvPicPr>
        <p:blipFill>
          <a:blip r:embed="rId3">
            <a:extLst/>
          </a:blip>
          <a:srcRect l="0" t="10226" r="0" b="10226"/>
          <a:stretch>
            <a:fillRect/>
          </a:stretch>
        </p:blipFill>
        <p:spPr>
          <a:xfrm>
            <a:off x="0" y="0"/>
            <a:ext cx="16256000" cy="10160000"/>
          </a:xfrm>
          <a:prstGeom prst="rect">
            <a:avLst/>
          </a:prstGeom>
        </p:spPr>
      </p:pic>
      <p:sp>
        <p:nvSpPr>
          <p:cNvPr id="808" name="Shape 808"/>
          <p:cNvSpPr/>
          <p:nvPr/>
        </p:nvSpPr>
        <p:spPr>
          <a:xfrm>
            <a:off x="0" y="1032374"/>
            <a:ext cx="16256000" cy="146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9600">
                <a:solidFill>
                  <a:srgbClr val="307C83"/>
                </a:solidFill>
                <a:latin typeface="Garamond"/>
                <a:ea typeface="Garamond"/>
                <a:cs typeface="Garamond"/>
                <a:sym typeface="Garamond"/>
              </a:defRPr>
            </a:lvl1pPr>
          </a:lstStyle>
          <a:p>
            <a:pPr/>
            <a:r>
              <a:t>Clear		Vivid			Real</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2" name="Shape 81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13" name="Shape 813"/>
          <p:cNvSpPr/>
          <p:nvPr/>
        </p:nvSpPr>
        <p:spPr>
          <a:xfrm>
            <a:off x="1559698" y="3715870"/>
            <a:ext cx="13790222" cy="250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8500">
                <a:solidFill>
                  <a:srgbClr val="307C83"/>
                </a:solidFill>
                <a:latin typeface="Garamond"/>
                <a:ea typeface="Garamond"/>
                <a:cs typeface="Garamond"/>
                <a:sym typeface="Garamond"/>
              </a:defRPr>
            </a:lvl1pPr>
          </a:lstStyle>
          <a:p>
            <a:pPr/>
            <a:r>
              <a:t>The way we talk to people shapes the way they react to us</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7" name="Shape 81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18" name="Shape 818"/>
          <p:cNvSpPr/>
          <p:nvPr>
            <p:ph type="body" sz="quarter" idx="1"/>
          </p:nvPr>
        </p:nvSpPr>
        <p:spPr>
          <a:xfrm>
            <a:off x="9031158" y="3788264"/>
            <a:ext cx="5512929" cy="3522870"/>
          </a:xfrm>
          <a:prstGeom prst="rect">
            <a:avLst/>
          </a:prstGeom>
        </p:spPr>
        <p:txBody>
          <a:bodyPr/>
          <a:lstStyle/>
          <a:p>
            <a:pPr/>
            <a:r>
              <a:t>That chair looks a bit worn – is it second-hand?</a:t>
            </a:r>
          </a:p>
        </p:txBody>
      </p:sp>
      <p:sp>
        <p:nvSpPr>
          <p:cNvPr id="819" name="Shape 819"/>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800"/>
              </a:spcBef>
              <a:buClrTx/>
              <a:buSzTx/>
              <a:buFontTx/>
              <a:buNone/>
              <a:defRPr b="0" sz="3500">
                <a:solidFill>
                  <a:srgbClr val="307C83"/>
                </a:solidFill>
                <a:uFillTx/>
                <a:latin typeface="Arial"/>
                <a:ea typeface="Arial"/>
                <a:cs typeface="Arial"/>
                <a:sym typeface="Arial"/>
              </a:defRPr>
            </a:lvl1pPr>
          </a:lstStyle>
          <a:p>
            <a:pPr/>
            <a:r>
              <a:t>That chair’s got so much character – is it vintage?</a:t>
            </a:r>
          </a:p>
        </p:txBody>
      </p:sp>
      <p:sp>
        <p:nvSpPr>
          <p:cNvPr id="820" name="Shape 820"/>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Friendly</a:t>
            </a:r>
          </a:p>
        </p:txBody>
      </p:sp>
      <p:sp>
        <p:nvSpPr>
          <p:cNvPr id="821" name="Shape 821"/>
          <p:cNvSpPr/>
          <p:nvPr>
            <p:ph type="body" idx="15"/>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Rude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5" name="Shape 82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26" name="Shape 826"/>
          <p:cNvSpPr/>
          <p:nvPr/>
        </p:nvSpPr>
        <p:spPr>
          <a:xfrm>
            <a:off x="1559698" y="3715870"/>
            <a:ext cx="13790222" cy="250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8500">
                <a:solidFill>
                  <a:srgbClr val="307C83"/>
                </a:solidFill>
                <a:latin typeface="Garamond"/>
                <a:ea typeface="Garamond"/>
                <a:cs typeface="Garamond"/>
                <a:sym typeface="Garamond"/>
              </a:defRPr>
            </a:lvl1pPr>
          </a:lstStyle>
          <a:p>
            <a:pPr/>
            <a:r>
              <a:t>The way we talk to people tells them what we’re like</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0" name="Shape 83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31" name="Shape 831"/>
          <p:cNvSpPr/>
          <p:nvPr>
            <p:ph type="body" sz="half" idx="1"/>
          </p:nvPr>
        </p:nvSpPr>
        <p:spPr>
          <a:xfrm>
            <a:off x="2351852" y="3655988"/>
            <a:ext cx="11808101" cy="3228236"/>
          </a:xfrm>
          <a:prstGeom prst="rect">
            <a:avLst/>
          </a:prstGeom>
        </p:spPr>
        <p:txBody>
          <a:bodyPr/>
          <a:lstStyle/>
          <a:p>
            <a:pPr/>
            <a:r>
              <a:t>Put the mushrooms in a bowl and add the chopped herbs, a pinch of salt and the lemon juice. Using your hands, get stuck in and toss everything together – this is going to be incredible! </a:t>
            </a:r>
            <a:br/>
            <a:br/>
            <a:r>
              <a:t>Take your risotto and add a little more seasoning if you like. Serve a good dollop of risotto topped with some grilled mushrooms, a sprinkling of freshly grated Parmesan and a drizzle of extra virgin olive oil.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5" name="Shape 83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36" name="Shape 836"/>
          <p:cNvSpPr/>
          <p:nvPr>
            <p:ph type="body" sz="half" idx="1"/>
          </p:nvPr>
        </p:nvSpPr>
        <p:spPr>
          <a:xfrm>
            <a:off x="2351851" y="3655989"/>
            <a:ext cx="11627558" cy="3665963"/>
          </a:xfrm>
          <a:prstGeom prst="rect">
            <a:avLst/>
          </a:prstGeom>
        </p:spPr>
        <p:txBody>
          <a:bodyPr/>
          <a:lstStyle/>
          <a:p>
            <a:pPr/>
            <a:r>
              <a:t>First of all, you need to soak the dried porcini mushrooms and to do this, you place them in a jug or a bowl and pour 570 ml of boiling water over them. Meanwhile, chop the fresh mushrooms into 1 cm chunks – not too small, as they shrink down quite a bit in the cooking. </a:t>
            </a:r>
            <a:br/>
            <a:br/>
            <a:r>
              <a:t>When the mushrooms have soaked for half and hour, place a sieve over a bowl, line the sieve with a sheet of kitchen paper and strain the mushrooms, reserving the liquid. </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0" name="Shape 84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841" name="PlaceholderImage.png"/>
          <p:cNvPicPr>
            <a:picLocks noChangeAspect="1"/>
          </p:cNvPicPr>
          <p:nvPr>
            <p:ph type="pic" idx="13"/>
          </p:nvPr>
        </p:nvPicPr>
        <p:blipFill>
          <a:blip r:embed="rId3">
            <a:extLst/>
          </a:blip>
          <a:stretch>
            <a:fillRect/>
          </a:stretch>
        </p:blipFill>
        <p:spPr>
          <a:prstGeom prst="rect">
            <a:avLst/>
          </a:prstGeom>
        </p:spPr>
      </p:pic>
      <p:pic>
        <p:nvPicPr>
          <p:cNvPr id="842" name="image10.jpg" descr="Jamie lemons.jpg"/>
          <p:cNvPicPr>
            <a:picLocks noChangeAspect="1"/>
          </p:cNvPicPr>
          <p:nvPr/>
        </p:nvPicPr>
        <p:blipFill>
          <a:blip r:embed="rId4">
            <a:extLst/>
          </a:blip>
          <a:stretch>
            <a:fillRect/>
          </a:stretch>
        </p:blipFill>
        <p:spPr>
          <a:xfrm>
            <a:off x="0" y="937295"/>
            <a:ext cx="7345957" cy="8081361"/>
          </a:xfrm>
          <a:prstGeom prst="rect">
            <a:avLst/>
          </a:prstGeom>
          <a:ln w="12700">
            <a:miter lim="400000"/>
          </a:ln>
        </p:spPr>
      </p:pic>
      <p:pic>
        <p:nvPicPr>
          <p:cNvPr id="843" name="image11.jpg" descr="Delia.jpg"/>
          <p:cNvPicPr>
            <a:picLocks noChangeAspect="1"/>
          </p:cNvPicPr>
          <p:nvPr/>
        </p:nvPicPr>
        <p:blipFill>
          <a:blip r:embed="rId5">
            <a:extLst/>
          </a:blip>
          <a:stretch>
            <a:fillRect/>
          </a:stretch>
        </p:blipFill>
        <p:spPr>
          <a:xfrm>
            <a:off x="7345956" y="964249"/>
            <a:ext cx="11373654" cy="8054405"/>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1" name="Shape 761"/>
          <p:cNvSpPr/>
          <p:nvPr/>
        </p:nvSpPr>
        <p:spPr>
          <a:xfrm>
            <a:off x="4867571" y="2826156"/>
            <a:ext cx="6507786" cy="4507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65000"/>
              </a:lnSpc>
              <a:defRPr b="0" sz="28800">
                <a:solidFill>
                  <a:srgbClr val="FFFFFF"/>
                </a:solidFill>
                <a:latin typeface="VeneerLowRes Two"/>
                <a:ea typeface="VeneerLowRes Two"/>
                <a:cs typeface="VeneerLowRes Two"/>
                <a:sym typeface="VeneerLowRes Two"/>
              </a:defRPr>
            </a:lvl1pPr>
          </a:lstStyle>
          <a:p>
            <a:pPr/>
            <a:r>
              <a:t>HOW!</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48" name="Shape 848"/>
          <p:cNvSpPr/>
          <p:nvPr/>
        </p:nvSpPr>
        <p:spPr>
          <a:xfrm>
            <a:off x="1543932" y="3053718"/>
            <a:ext cx="13790222" cy="3710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8500">
                <a:solidFill>
                  <a:srgbClr val="307C83"/>
                </a:solidFill>
                <a:latin typeface="Garamond"/>
                <a:ea typeface="Garamond"/>
                <a:cs typeface="Garamond"/>
                <a:sym typeface="Garamond"/>
              </a:defRPr>
            </a:lvl1pPr>
          </a:lstStyle>
          <a:p>
            <a:pPr/>
            <a:r>
              <a:t>The way we talk to people helps us stand out from the competition</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2" name="Shape 85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53" name="Shape 853"/>
          <p:cNvSpPr/>
          <p:nvPr>
            <p:ph type="body" sz="quarter" idx="1"/>
          </p:nvPr>
        </p:nvSpPr>
        <p:spPr>
          <a:xfrm>
            <a:off x="9347864" y="4093179"/>
            <a:ext cx="4978563" cy="3170585"/>
          </a:xfrm>
          <a:prstGeom prst="rect">
            <a:avLst/>
          </a:prstGeom>
        </p:spPr>
        <p:txBody>
          <a:bodyPr/>
          <a:lstStyle>
            <a:lvl1pPr defTabSz="755913">
              <a:spcBef>
                <a:spcPts val="700"/>
              </a:spcBef>
              <a:defRPr sz="2976"/>
            </a:lvl1pPr>
          </a:lstStyle>
          <a:p>
            <a:pPr/>
            <a:r>
              <a:t>Hey long legs, fancy some extra leg-room on your flight? We have two great value options for you to kick back with those extra inches. </a:t>
            </a:r>
          </a:p>
        </p:txBody>
      </p:sp>
      <p:sp>
        <p:nvSpPr>
          <p:cNvPr id="854" name="Shape 854"/>
          <p:cNvSpPr/>
          <p:nvPr>
            <p:ph type="body" idx="13"/>
          </p:nvPr>
        </p:nvSpPr>
        <p:spPr>
          <a:xfrm>
            <a:off x="1891845" y="3917436"/>
            <a:ext cx="4830233" cy="3087221"/>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307C83"/>
                </a:solidFill>
                <a:uFillTx/>
                <a:latin typeface="Arial"/>
                <a:ea typeface="Arial"/>
                <a:cs typeface="Arial"/>
                <a:sym typeface="Arial"/>
              </a:defRPr>
            </a:lvl1pPr>
          </a:lstStyle>
          <a:p>
            <a:pPr/>
            <a:r>
              <a:t>Our best-value fares include online check-in, a generous baggage allowance, allocated seats, complimentary drinks snacks or meals.</a:t>
            </a:r>
          </a:p>
        </p:txBody>
      </p:sp>
      <p:sp>
        <p:nvSpPr>
          <p:cNvPr id="855" name="Shape 855"/>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Forgettable</a:t>
            </a:r>
          </a:p>
        </p:txBody>
      </p:sp>
      <p:sp>
        <p:nvSpPr>
          <p:cNvPr id="856" name="Shape 856"/>
          <p:cNvSpPr/>
          <p:nvPr>
            <p:ph type="body" idx="15"/>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Memorable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5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53"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Shape 86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61" name="Shape 861"/>
          <p:cNvSpPr/>
          <p:nvPr/>
        </p:nvSpPr>
        <p:spPr>
          <a:xfrm>
            <a:off x="2251921" y="3356452"/>
            <a:ext cx="12312575" cy="311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10600">
                <a:solidFill>
                  <a:srgbClr val="307C83"/>
                </a:solidFill>
                <a:latin typeface="Garamond"/>
                <a:ea typeface="Garamond"/>
                <a:cs typeface="Garamond"/>
                <a:sym typeface="Garamond"/>
              </a:defRPr>
            </a:lvl1pPr>
          </a:lstStyle>
          <a:p>
            <a:pPr/>
            <a:r>
              <a:t>What’s all this got to do with us?</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5" name="Shape 86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66" name="Shape 866"/>
          <p:cNvSpPr/>
          <p:nvPr>
            <p:ph type="body" sz="half" idx="1"/>
          </p:nvPr>
        </p:nvSpPr>
        <p:spPr>
          <a:xfrm>
            <a:off x="2351851" y="3655988"/>
            <a:ext cx="11627558" cy="4556633"/>
          </a:xfrm>
          <a:prstGeom prst="rect">
            <a:avLst/>
          </a:prstGeom>
        </p:spPr>
        <p:txBody>
          <a:bodyPr/>
          <a:lstStyle/>
          <a:p>
            <a:pPr defTabSz="1382905"/>
            <a:r>
              <a:t>“[This research suggests] a </a:t>
            </a:r>
            <a:r>
              <a:rPr>
                <a:solidFill>
                  <a:srgbClr val="307C83"/>
                </a:solidFill>
              </a:rPr>
              <a:t>Great Divide</a:t>
            </a:r>
            <a:r>
              <a:t>…between insiders and outsiders, between producers and consumers, between the vocal minority who sell financial services and the silent majority who buy.”</a:t>
            </a:r>
          </a:p>
          <a:p>
            <a:pPr defTabSz="1382905"/>
          </a:p>
          <a:p>
            <a:pPr defTabSz="1382905"/>
            <a:r>
              <a:t>“Words matter – indeed they may never have mattered more.”</a:t>
            </a:r>
          </a:p>
          <a:p>
            <a:pPr defTabSz="1382905"/>
          </a:p>
          <a:p>
            <a:pPr defTabSz="1382905"/>
            <a:r>
              <a:t>Andrew Haldane</a:t>
            </a:r>
          </a:p>
          <a:p>
            <a:pPr defTabSz="1382905"/>
            <a:r>
              <a:t>Chief Economist, Bank of England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6"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0" name="Shape 87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71" name="Shape 871"/>
          <p:cNvSpPr/>
          <p:nvPr>
            <p:ph type="body" sz="half" idx="1"/>
          </p:nvPr>
        </p:nvSpPr>
        <p:spPr>
          <a:xfrm>
            <a:off x="2351851" y="3655989"/>
            <a:ext cx="11627558" cy="2965600"/>
          </a:xfrm>
          <a:prstGeom prst="rect">
            <a:avLst/>
          </a:prstGeom>
        </p:spPr>
        <p:txBody>
          <a:bodyPr/>
          <a:lstStyle/>
          <a:p>
            <a:pPr>
              <a:defRPr i="1"/>
            </a:pPr>
          </a:p>
          <a:p>
            <a:pPr/>
            <a:r>
              <a:t>“[We need to] make them more accessible for consumers and reduce the time firms spend preparing them. This includes, for example, layering information so the most important material is included towards the start of the report and simplifying the language used.” </a:t>
            </a:r>
          </a:p>
        </p:txBody>
      </p:sp>
      <p:sp>
        <p:nvSpPr>
          <p:cNvPr id="872" name="Shape 872"/>
          <p:cNvSpPr/>
          <p:nvPr/>
        </p:nvSpPr>
        <p:spPr>
          <a:xfrm>
            <a:off x="3800389" y="6900561"/>
            <a:ext cx="9160478" cy="14243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08006" indent="-508006" algn="ctr">
              <a:buSzPct val="100000"/>
              <a:buFont typeface="Wingdings"/>
              <a:buChar char="✓"/>
              <a:defRPr sz="3200">
                <a:solidFill>
                  <a:srgbClr val="307C83"/>
                </a:solidFill>
                <a:latin typeface="Arial"/>
                <a:ea typeface="Arial"/>
                <a:cs typeface="Arial"/>
                <a:sym typeface="Arial"/>
              </a:defRPr>
            </a:pPr>
            <a:r>
              <a:t>Easy to write</a:t>
            </a:r>
            <a:endParaRPr b="0">
              <a:latin typeface="+mj-lt"/>
              <a:ea typeface="+mj-ea"/>
              <a:cs typeface="+mj-cs"/>
              <a:sym typeface="Helvetica"/>
            </a:endParaRPr>
          </a:p>
          <a:p>
            <a:pPr>
              <a:defRPr sz="2800">
                <a:solidFill>
                  <a:srgbClr val="307C83"/>
                </a:solidFill>
                <a:latin typeface="Arial"/>
                <a:ea typeface="Arial"/>
                <a:cs typeface="Arial"/>
                <a:sym typeface="Arial"/>
              </a:defRPr>
            </a:pPr>
          </a:p>
          <a:p>
            <a:pPr marL="508006" indent="-508006" algn="ctr">
              <a:buSzPct val="100000"/>
              <a:buFont typeface="Wingdings"/>
              <a:buChar char="✓"/>
              <a:defRPr sz="3200">
                <a:solidFill>
                  <a:srgbClr val="307C83"/>
                </a:solidFill>
                <a:latin typeface="Arial"/>
                <a:ea typeface="Arial"/>
                <a:cs typeface="Arial"/>
                <a:sym typeface="Arial"/>
              </a:defRPr>
            </a:pPr>
            <a:r>
              <a:t>Easy to read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7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87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87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4" name="Shape 87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75" name="Shape 875"/>
          <p:cNvSpPr/>
          <p:nvPr/>
        </p:nvSpPr>
        <p:spPr>
          <a:xfrm>
            <a:off x="1373523" y="4177189"/>
            <a:ext cx="13508954" cy="160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0" sz="10600">
                <a:solidFill>
                  <a:srgbClr val="307C83"/>
                </a:solidFill>
                <a:latin typeface="Garamond"/>
                <a:ea typeface="Garamond"/>
                <a:cs typeface="Garamond"/>
                <a:sym typeface="Garamond"/>
              </a:defRPr>
            </a:lvl1pPr>
          </a:lstStyle>
          <a:p>
            <a:pPr/>
            <a:r>
              <a:t>Words are an opportunity</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9" name="Shape 87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880" name="image12.tif"/>
          <p:cNvPicPr>
            <a:picLocks noChangeAspect="1"/>
          </p:cNvPicPr>
          <p:nvPr/>
        </p:nvPicPr>
        <p:blipFill>
          <a:blip r:embed="rId3">
            <a:extLst/>
          </a:blip>
          <a:stretch>
            <a:fillRect/>
          </a:stretch>
        </p:blipFill>
        <p:spPr>
          <a:xfrm>
            <a:off x="1098378" y="1280297"/>
            <a:ext cx="14059245" cy="7599406"/>
          </a:xfrm>
          <a:prstGeom prst="rect">
            <a:avLst/>
          </a:prstGeom>
          <a:ln w="12700">
            <a:miter lim="400000"/>
          </a:ln>
        </p:spPr>
      </p:pic>
      <p:sp>
        <p:nvSpPr>
          <p:cNvPr id="881" name="Shape 881"/>
          <p:cNvSpPr/>
          <p:nvPr/>
        </p:nvSpPr>
        <p:spPr>
          <a:xfrm>
            <a:off x="2702009" y="4396051"/>
            <a:ext cx="11203462" cy="1214734"/>
          </a:xfrm>
          <a:prstGeom prst="rect">
            <a:avLst/>
          </a:prstGeom>
          <a:solidFill>
            <a:srgbClr val="FFFFFF">
              <a:alpha val="62000"/>
            </a:srgbClr>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0" sz="7800">
                <a:solidFill>
                  <a:srgbClr val="307C83"/>
                </a:solidFill>
                <a:latin typeface="Arial"/>
                <a:ea typeface="Arial"/>
                <a:cs typeface="Arial"/>
                <a:sym typeface="Arial"/>
              </a:defRPr>
            </a:lvl1pPr>
          </a:lstStyle>
          <a:p>
            <a:pPr/>
            <a:r>
              <a:t>1. Talk like a real person</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5" name="Shape 88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886" name="image13.tif"/>
          <p:cNvPicPr>
            <a:picLocks noChangeAspect="1"/>
          </p:cNvPicPr>
          <p:nvPr/>
        </p:nvPicPr>
        <p:blipFill>
          <a:blip r:embed="rId3">
            <a:extLst/>
          </a:blip>
          <a:stretch>
            <a:fillRect/>
          </a:stretch>
        </p:blipFill>
        <p:spPr>
          <a:xfrm>
            <a:off x="1096466" y="1376726"/>
            <a:ext cx="14063069" cy="7406549"/>
          </a:xfrm>
          <a:prstGeom prst="rect">
            <a:avLst/>
          </a:prstGeom>
          <a:ln w="12700">
            <a:miter lim="400000"/>
          </a:ln>
        </p:spPr>
      </p:pic>
      <p:sp>
        <p:nvSpPr>
          <p:cNvPr id="887" name="Shape 887"/>
          <p:cNvSpPr/>
          <p:nvPr/>
        </p:nvSpPr>
        <p:spPr>
          <a:xfrm>
            <a:off x="2702009" y="4396051"/>
            <a:ext cx="11203462" cy="1214734"/>
          </a:xfrm>
          <a:prstGeom prst="rect">
            <a:avLst/>
          </a:prstGeom>
          <a:solidFill>
            <a:srgbClr val="FFFFFF">
              <a:alpha val="62000"/>
            </a:srgb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7800">
                <a:solidFill>
                  <a:srgbClr val="307C83"/>
                </a:solidFill>
                <a:latin typeface="Arial"/>
                <a:ea typeface="Arial"/>
                <a:cs typeface="Arial"/>
                <a:sym typeface="Arial"/>
              </a:defRPr>
            </a:lvl1pPr>
          </a:lstStyle>
          <a:p>
            <a:pPr/>
            <a:r>
              <a:t>2. Cut to the chase</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1" name="Shape 89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892" name="image14.tif"/>
          <p:cNvPicPr>
            <a:picLocks noChangeAspect="1"/>
          </p:cNvPicPr>
          <p:nvPr/>
        </p:nvPicPr>
        <p:blipFill>
          <a:blip r:embed="rId3">
            <a:extLst/>
          </a:blip>
          <a:stretch>
            <a:fillRect/>
          </a:stretch>
        </p:blipFill>
        <p:spPr>
          <a:xfrm>
            <a:off x="1439404" y="930777"/>
            <a:ext cx="13377193" cy="8298445"/>
          </a:xfrm>
          <a:prstGeom prst="rect">
            <a:avLst/>
          </a:prstGeom>
          <a:ln w="12700">
            <a:miter lim="400000"/>
          </a:ln>
          <a:effectLst>
            <a:outerShdw sx="100000" sy="100000" kx="0" ky="0" algn="b" rotWithShape="0" blurRad="50800" dist="50800" dir="5400000">
              <a:srgbClr val="000000">
                <a:alpha val="46000"/>
              </a:srgbClr>
            </a:outerShdw>
          </a:effectLst>
        </p:spPr>
      </p:pic>
      <p:sp>
        <p:nvSpPr>
          <p:cNvPr id="893" name="Shape 893"/>
          <p:cNvSpPr/>
          <p:nvPr/>
        </p:nvSpPr>
        <p:spPr>
          <a:xfrm>
            <a:off x="2526269" y="4396051"/>
            <a:ext cx="11203462" cy="1214734"/>
          </a:xfrm>
          <a:prstGeom prst="rect">
            <a:avLst/>
          </a:prstGeom>
          <a:solidFill>
            <a:srgbClr val="FFFFFF">
              <a:alpha val="62000"/>
            </a:srgb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7800">
                <a:solidFill>
                  <a:srgbClr val="307C83"/>
                </a:solidFill>
                <a:latin typeface="Arial"/>
                <a:ea typeface="Arial"/>
                <a:cs typeface="Arial"/>
                <a:sym typeface="Arial"/>
              </a:defRPr>
            </a:lvl1pPr>
          </a:lstStyle>
          <a:p>
            <a:pPr/>
            <a:r>
              <a:t>3. Guide your reader</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7" name="Shape 89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898" name="Shape 898"/>
          <p:cNvSpPr/>
          <p:nvPr/>
        </p:nvSpPr>
        <p:spPr>
          <a:xfrm>
            <a:off x="1610154" y="2046333"/>
            <a:ext cx="12508470" cy="237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320816" indent="-1320816" algn="ctr">
              <a:buSzPct val="100000"/>
              <a:buAutoNum type="arabicPeriod" startAt="1"/>
              <a:defRPr b="0" sz="9600">
                <a:solidFill>
                  <a:srgbClr val="307C83"/>
                </a:solidFill>
                <a:latin typeface="Garamond"/>
                <a:ea typeface="Garamond"/>
                <a:cs typeface="Garamond"/>
                <a:sym typeface="Garamond"/>
              </a:defRPr>
            </a:pPr>
            <a:r>
              <a:t>Talk like a real person</a:t>
            </a:r>
            <a:endParaRPr>
              <a:latin typeface="+mj-lt"/>
              <a:ea typeface="+mj-ea"/>
              <a:cs typeface="+mj-cs"/>
              <a:sym typeface="Helvetica"/>
            </a:endParaRPr>
          </a:p>
          <a:p>
            <a:pPr algn="ctr">
              <a:defRPr sz="6400">
                <a:solidFill>
                  <a:srgbClr val="307C83"/>
                </a:solidFill>
                <a:latin typeface="Garamond"/>
                <a:ea typeface="Garamond"/>
                <a:cs typeface="Garamond"/>
                <a:sym typeface="Garamond"/>
              </a:defRPr>
            </a:pPr>
            <a:r>
              <a:t>Assume intelligence, not knowledge</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63" name="image7.png"/>
          <p:cNvPicPr>
            <a:picLocks noChangeAspect="1"/>
          </p:cNvPicPr>
          <p:nvPr/>
        </p:nvPicPr>
        <p:blipFill>
          <a:blip r:embed="rId2">
            <a:extLst/>
          </a:blip>
          <a:stretch>
            <a:fillRect/>
          </a:stretch>
        </p:blipFill>
        <p:spPr>
          <a:xfrm>
            <a:off x="2029354" y="3723797"/>
            <a:ext cx="5301539" cy="1909696"/>
          </a:xfrm>
          <a:prstGeom prst="rect">
            <a:avLst/>
          </a:prstGeom>
          <a:ln w="12700">
            <a:miter lim="400000"/>
          </a:ln>
        </p:spPr>
      </p:pic>
      <p:pic>
        <p:nvPicPr>
          <p:cNvPr id="764" name="image8.png"/>
          <p:cNvPicPr>
            <a:picLocks noChangeAspect="1"/>
          </p:cNvPicPr>
          <p:nvPr/>
        </p:nvPicPr>
        <p:blipFill>
          <a:blip r:embed="rId3">
            <a:extLst/>
          </a:blip>
          <a:stretch>
            <a:fillRect/>
          </a:stretch>
        </p:blipFill>
        <p:spPr>
          <a:xfrm>
            <a:off x="8111167" y="3681362"/>
            <a:ext cx="6115479" cy="1909695"/>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2" name="Shape 90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03" name="Shape 903"/>
          <p:cNvSpPr/>
          <p:nvPr>
            <p:ph type="body" sz="quarter" idx="1"/>
          </p:nvPr>
        </p:nvSpPr>
        <p:spPr>
          <a:xfrm>
            <a:off x="2351851" y="3655989"/>
            <a:ext cx="11627558" cy="2440327"/>
          </a:xfrm>
          <a:prstGeom prst="rect">
            <a:avLst/>
          </a:prstGeom>
        </p:spPr>
        <p:txBody>
          <a:bodyPr/>
          <a:lstStyle/>
          <a:p>
            <a:pPr/>
            <a:r>
              <a:t>An </a:t>
            </a:r>
            <a:r>
              <a:rPr b="1"/>
              <a:t>annuity</a:t>
            </a:r>
            <a:r>
              <a:t> is a contract between you and an insurance company in which you make a lump sum payment or series of payments and in return obtain regular disbursements beginning either immediately or at some point in the future.</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7" name="Shape 90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908" name="image15.png"/>
          <p:cNvPicPr>
            <a:picLocks noChangeAspect="1"/>
          </p:cNvPicPr>
          <p:nvPr>
            <p:ph type="pic" idx="13"/>
          </p:nvPr>
        </p:nvPicPr>
        <p:blipFill>
          <a:blip r:embed="rId3">
            <a:extLst/>
          </a:blip>
          <a:stretch>
            <a:fillRect/>
          </a:stretch>
        </p:blipFill>
        <p:spPr>
          <a:xfrm>
            <a:off x="-2" y="508000"/>
            <a:ext cx="17417145" cy="9144000"/>
          </a:xfrm>
          <a:prstGeom prst="rect">
            <a:avLst/>
          </a:prstGeom>
        </p:spPr>
      </p:pic>
      <p:sp>
        <p:nvSpPr>
          <p:cNvPr id="909" name="Shape 909"/>
          <p:cNvSpPr/>
          <p:nvPr/>
        </p:nvSpPr>
        <p:spPr>
          <a:xfrm>
            <a:off x="1166529" y="1496111"/>
            <a:ext cx="6589801" cy="66721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sz="5600">
                <a:solidFill>
                  <a:srgbClr val="FFFFFF"/>
                </a:solidFill>
                <a:latin typeface="Arial"/>
                <a:ea typeface="Arial"/>
                <a:cs typeface="Arial"/>
                <a:sym typeface="Arial"/>
              </a:defRPr>
            </a:lvl1pPr>
          </a:lstStyle>
          <a:p>
            <a:pPr/>
            <a:r>
              <a:t>I can't signify the naming as such. You'd have to explain that as to the differential on both of the questions you've asked.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9"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3" name="Shape 91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14" name="Shape 914"/>
          <p:cNvSpPr/>
          <p:nvPr/>
        </p:nvSpPr>
        <p:spPr>
          <a:xfrm>
            <a:off x="2476297" y="2716891"/>
            <a:ext cx="12056049" cy="329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320816" indent="-1320816">
              <a:buSzPct val="100000"/>
              <a:buAutoNum type="arabicPeriod" startAt="1"/>
              <a:defRPr b="0" sz="9600">
                <a:solidFill>
                  <a:srgbClr val="307C83"/>
                </a:solidFill>
                <a:latin typeface="Garamond"/>
                <a:ea typeface="Garamond"/>
                <a:cs typeface="Garamond"/>
                <a:sym typeface="Garamond"/>
              </a:defRPr>
            </a:pPr>
            <a:r>
              <a:t>Talk like a real person</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Assume intelligence, not knowledge</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Choose words that resonate</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8" name="Shape 918"/>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19" name="Shape 919"/>
          <p:cNvSpPr/>
          <p:nvPr>
            <p:ph type="body" sz="quarter" idx="1"/>
          </p:nvPr>
        </p:nvSpPr>
        <p:spPr>
          <a:xfrm>
            <a:off x="930864" y="4420363"/>
            <a:ext cx="14394272" cy="967830"/>
          </a:xfrm>
          <a:prstGeom prst="rect">
            <a:avLst/>
          </a:prstGeom>
        </p:spPr>
        <p:txBody>
          <a:bodyPr/>
          <a:lstStyle>
            <a:lvl1pPr algn="ctr">
              <a:spcBef>
                <a:spcPts val="1300"/>
              </a:spcBef>
              <a:defRPr sz="5600">
                <a:solidFill>
                  <a:srgbClr val="595959"/>
                </a:solidFill>
              </a:defRPr>
            </a:lvl1pPr>
          </a:lstStyle>
          <a:p>
            <a:pPr/>
            <a:r>
              <a:t>Seaside</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3" name="Shape 92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24" name="Shape 924"/>
          <p:cNvSpPr/>
          <p:nvPr>
            <p:ph type="body" sz="quarter" idx="1"/>
          </p:nvPr>
        </p:nvSpPr>
        <p:spPr>
          <a:xfrm>
            <a:off x="930864" y="4429473"/>
            <a:ext cx="14394272" cy="967830"/>
          </a:xfrm>
          <a:prstGeom prst="rect">
            <a:avLst/>
          </a:prstGeom>
        </p:spPr>
        <p:txBody>
          <a:bodyPr/>
          <a:lstStyle>
            <a:lvl1pPr algn="ctr">
              <a:spcBef>
                <a:spcPts val="1300"/>
              </a:spcBef>
              <a:defRPr sz="5600">
                <a:solidFill>
                  <a:srgbClr val="595959"/>
                </a:solidFill>
              </a:defRPr>
            </a:lvl1pPr>
          </a:lstStyle>
          <a:p>
            <a:pPr/>
            <a:r>
              <a:t>Coastal region</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8" name="Shape 928"/>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929" name="image16.tif"/>
          <p:cNvPicPr>
            <a:picLocks noChangeAspect="1"/>
          </p:cNvPicPr>
          <p:nvPr/>
        </p:nvPicPr>
        <p:blipFill>
          <a:blip r:embed="rId3">
            <a:extLst/>
          </a:blip>
          <a:srcRect l="18337" t="0" r="0" b="0"/>
          <a:stretch>
            <a:fillRect/>
          </a:stretch>
        </p:blipFill>
        <p:spPr>
          <a:xfrm>
            <a:off x="-1" y="1766222"/>
            <a:ext cx="8128002" cy="6231467"/>
          </a:xfrm>
          <a:prstGeom prst="rect">
            <a:avLst/>
          </a:prstGeom>
          <a:ln w="12700">
            <a:miter lim="400000"/>
          </a:ln>
        </p:spPr>
      </p:pic>
      <p:pic>
        <p:nvPicPr>
          <p:cNvPr id="930" name="image17.jpg"/>
          <p:cNvPicPr>
            <a:picLocks noChangeAspect="1"/>
          </p:cNvPicPr>
          <p:nvPr/>
        </p:nvPicPr>
        <p:blipFill>
          <a:blip r:embed="rId4">
            <a:extLst/>
          </a:blip>
          <a:srcRect l="0" t="12500" r="51696" b="12434"/>
          <a:stretch>
            <a:fillRect/>
          </a:stretch>
        </p:blipFill>
        <p:spPr>
          <a:xfrm>
            <a:off x="8127999" y="1766222"/>
            <a:ext cx="8128002" cy="6231467"/>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4" name="Shape 93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35" name="Shape 935"/>
          <p:cNvSpPr/>
          <p:nvPr>
            <p:ph type="body" sz="quarter" idx="1"/>
          </p:nvPr>
        </p:nvSpPr>
        <p:spPr>
          <a:xfrm>
            <a:off x="8560740" y="3655988"/>
            <a:ext cx="6716893" cy="530018"/>
          </a:xfrm>
          <a:prstGeom prst="rect">
            <a:avLst/>
          </a:prstGeom>
        </p:spPr>
        <p:txBody>
          <a:bodyPr/>
          <a:lstStyle/>
          <a:p>
            <a:pPr/>
          </a:p>
        </p:txBody>
      </p:sp>
      <p:sp>
        <p:nvSpPr>
          <p:cNvPr id="936" name="Shape 936"/>
          <p:cNvSpPr/>
          <p:nvPr>
            <p:ph type="body" idx="13"/>
          </p:nvPr>
        </p:nvSpPr>
        <p:spPr>
          <a:xfrm>
            <a:off x="948271" y="3655990"/>
            <a:ext cx="6716894" cy="1569661"/>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595959"/>
                </a:solidFill>
                <a:uFillTx/>
                <a:latin typeface="Arial"/>
                <a:ea typeface="Arial"/>
                <a:cs typeface="Arial"/>
                <a:sym typeface="Arial"/>
              </a:defRPr>
            </a:lvl1pPr>
          </a:lstStyle>
          <a:p>
            <a:pPr/>
            <a:r>
              <a:t>Sally will also have a guaranteed index linked income for the rest of her life should you predecease her.</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0" name="Shape 94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41" name="Shape 941"/>
          <p:cNvSpPr/>
          <p:nvPr>
            <p:ph type="body" sz="quarter" idx="1"/>
          </p:nvPr>
        </p:nvSpPr>
        <p:spPr>
          <a:xfrm>
            <a:off x="8560740" y="3655990"/>
            <a:ext cx="6716893" cy="1569661"/>
          </a:xfrm>
          <a:prstGeom prst="rect">
            <a:avLst/>
          </a:prstGeom>
        </p:spPr>
        <p:txBody>
          <a:bodyPr/>
          <a:lstStyle/>
          <a:p>
            <a:pPr>
              <a:spcBef>
                <a:spcPts val="700"/>
              </a:spcBef>
              <a:defRPr sz="3200"/>
            </a:pPr>
            <a:r>
              <a:t>Sally will also have a guaranteed index linked income for the rest of her life should you </a:t>
            </a:r>
            <a:r>
              <a:rPr b="1">
                <a:solidFill>
                  <a:srgbClr val="307C83"/>
                </a:solidFill>
              </a:rPr>
              <a:t>die</a:t>
            </a:r>
            <a:r>
              <a:t> before her.</a:t>
            </a:r>
          </a:p>
        </p:txBody>
      </p:sp>
      <p:sp>
        <p:nvSpPr>
          <p:cNvPr id="942" name="Shape 942"/>
          <p:cNvSpPr/>
          <p:nvPr>
            <p:ph type="body" idx="13"/>
          </p:nvPr>
        </p:nvSpPr>
        <p:spPr>
          <a:xfrm>
            <a:off x="948271" y="3655990"/>
            <a:ext cx="6716894" cy="1569661"/>
          </a:xfrm>
          <a:prstGeom prst="rect">
            <a:avLst/>
          </a:prstGeom>
          <a:extLst>
            <a:ext uri="{C572A759-6A51-4108-AA02-DFA0A04FC94B}">
              <ma14:wrappingTextBoxFlag xmlns:ma14="http://schemas.microsoft.com/office/mac/drawingml/2011/main" val="1"/>
            </a:ext>
          </a:extLst>
        </p:spPr>
        <p:txBody>
          <a:bodyPr/>
          <a:lstStyle/>
          <a:p>
            <a:pPr marL="0" indent="0" algn="ctr" defTabSz="812809">
              <a:spcBef>
                <a:spcPts val="700"/>
              </a:spcBef>
              <a:buClrTx/>
              <a:buSzTx/>
              <a:buFontTx/>
              <a:buNone/>
              <a:defRPr b="0" sz="3200">
                <a:solidFill>
                  <a:srgbClr val="595959"/>
                </a:solidFill>
                <a:uFillTx/>
                <a:latin typeface="Arial"/>
                <a:ea typeface="Arial"/>
                <a:cs typeface="Arial"/>
                <a:sym typeface="Arial"/>
              </a:defRPr>
            </a:pPr>
            <a:r>
              <a:t>Sally will also have a guaranteed index linked income for the rest of her life should you </a:t>
            </a:r>
            <a:r>
              <a:rPr b="1">
                <a:solidFill>
                  <a:srgbClr val="307C83"/>
                </a:solidFill>
              </a:rPr>
              <a:t>predecease</a:t>
            </a:r>
            <a:r>
              <a:t> her.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4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41"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6" name="Shape 94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47" name="Shape 947"/>
          <p:cNvSpPr/>
          <p:nvPr>
            <p:ph type="body" sz="quarter" idx="1"/>
          </p:nvPr>
        </p:nvSpPr>
        <p:spPr>
          <a:xfrm>
            <a:off x="8560740" y="3655989"/>
            <a:ext cx="6716893" cy="3046990"/>
          </a:xfrm>
          <a:prstGeom prst="rect">
            <a:avLst/>
          </a:prstGeom>
        </p:spPr>
        <p:txBody>
          <a:bodyPr/>
          <a:lstStyle>
            <a:lvl1pPr>
              <a:spcBef>
                <a:spcPts val="700"/>
              </a:spcBef>
              <a:defRPr sz="3200"/>
            </a:lvl1pPr>
          </a:lstStyle>
          <a:p>
            <a:pPr/>
            <a:r>
              <a:t>But, if you no longer want my review service, you can cancel at any time. You can do this by getting in touch with the provider, and letting them know you want to stop your payment. </a:t>
            </a:r>
          </a:p>
        </p:txBody>
      </p:sp>
      <p:sp>
        <p:nvSpPr>
          <p:cNvPr id="948" name="Shape 948"/>
          <p:cNvSpPr/>
          <p:nvPr>
            <p:ph type="body" idx="13"/>
          </p:nvPr>
        </p:nvSpPr>
        <p:spPr>
          <a:xfrm>
            <a:off x="948271" y="3655988"/>
            <a:ext cx="6716894" cy="3539431"/>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595959"/>
                </a:solidFill>
                <a:uFillTx/>
                <a:latin typeface="Arial"/>
                <a:ea typeface="Arial"/>
                <a:cs typeface="Arial"/>
                <a:sym typeface="Arial"/>
              </a:defRPr>
            </a:lvl1pPr>
          </a:lstStyle>
          <a:p>
            <a:pPr/>
            <a:r>
              <a:t>If however you no longer wish to receive my review service you are at liberty to cancel this charge at any time and can do so by contacting the provider directly and confirming your wish for this payment to cease.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4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47"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2" name="Shape 95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53" name="Shape 953"/>
          <p:cNvSpPr/>
          <p:nvPr>
            <p:ph type="body" sz="quarter" idx="1"/>
          </p:nvPr>
        </p:nvSpPr>
        <p:spPr>
          <a:xfrm>
            <a:off x="5723343" y="3974848"/>
            <a:ext cx="4809314" cy="3189325"/>
          </a:xfrm>
          <a:prstGeom prst="rect">
            <a:avLst/>
          </a:prstGeom>
        </p:spPr>
        <p:txBody>
          <a:bodyPr anchor="ctr"/>
          <a:lstStyle>
            <a:lvl1pPr algn="ctr">
              <a:spcBef>
                <a:spcPts val="1300"/>
              </a:spcBef>
              <a:defRPr b="0" sz="5600">
                <a:solidFill>
                  <a:srgbClr val="FFFFFF"/>
                </a:solidFill>
              </a:defRPr>
            </a:lvl1pPr>
          </a:lstStyle>
          <a:p>
            <a:pPr/>
            <a:r>
              <a:t>Wait – but isn’t this dumbing down?</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68" name="Group 768"/>
          <p:cNvGrpSpPr/>
          <p:nvPr/>
        </p:nvGrpSpPr>
        <p:grpSpPr>
          <a:xfrm>
            <a:off x="882778" y="3155927"/>
            <a:ext cx="14173532" cy="2659747"/>
            <a:chOff x="0" y="0"/>
            <a:chExt cx="14173531" cy="2659745"/>
          </a:xfrm>
        </p:grpSpPr>
        <p:sp>
          <p:nvSpPr>
            <p:cNvPr id="766" name="Shape 766"/>
            <p:cNvSpPr/>
            <p:nvPr/>
          </p:nvSpPr>
          <p:spPr>
            <a:xfrm>
              <a:off x="0" y="650549"/>
              <a:ext cx="14173532" cy="1358648"/>
            </a:xfrm>
            <a:prstGeom prst="rect">
              <a:avLst/>
            </a:prstGeom>
            <a:solidFill>
              <a:srgbClr val="F47800"/>
            </a:solidFill>
            <a:ln w="12700" cap="flat">
              <a:noFill/>
              <a:miter lim="400000"/>
            </a:ln>
            <a:effectLst/>
          </p:spPr>
          <p:txBody>
            <a:bodyPr wrap="square" lIns="50800" tIns="50800" rIns="50800" bIns="50800" numCol="1" anchor="ctr">
              <a:noAutofit/>
            </a:bodyPr>
            <a:lstStyle/>
            <a:p>
              <a:pPr algn="ctr" defTabSz="476250">
                <a:lnSpc>
                  <a:spcPct val="80000"/>
                </a:lnSpc>
                <a:spcBef>
                  <a:spcPts val="1700"/>
                </a:spcBef>
                <a:defRPr b="0" sz="8800">
                  <a:solidFill>
                    <a:srgbClr val="FFFFFF"/>
                  </a:solidFill>
                  <a:latin typeface="VeneerLowRes Two"/>
                  <a:ea typeface="VeneerLowRes Two"/>
                  <a:cs typeface="VeneerLowRes Two"/>
                  <a:sym typeface="VeneerLowRes Two"/>
                </a:defRPr>
              </a:pPr>
            </a:p>
          </p:txBody>
        </p:sp>
        <p:sp>
          <p:nvSpPr>
            <p:cNvPr id="767" name="Shape 767"/>
            <p:cNvSpPr/>
            <p:nvPr/>
          </p:nvSpPr>
          <p:spPr>
            <a:xfrm>
              <a:off x="0" y="0"/>
              <a:ext cx="14173532" cy="2659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476250">
                <a:lnSpc>
                  <a:spcPct val="80000"/>
                </a:lnSpc>
                <a:spcBef>
                  <a:spcPts val="1700"/>
                </a:spcBef>
                <a:defRPr b="0" sz="8800">
                  <a:solidFill>
                    <a:srgbClr val="FFFFFF"/>
                  </a:solidFill>
                  <a:latin typeface="VeneerLowRes Two"/>
                  <a:ea typeface="VeneerLowRes Two"/>
                  <a:cs typeface="VeneerLowRes Two"/>
                  <a:sym typeface="VeneerLowRes Two"/>
                </a:defRPr>
              </a:lvl1pPr>
            </a:lstStyle>
            <a:p>
              <a:pPr/>
              <a:r>
                <a:t>#reporthowwow</a:t>
              </a:r>
            </a:p>
          </p:txBody>
        </p:sp>
      </p:grpSp>
      <p:grpSp>
        <p:nvGrpSpPr>
          <p:cNvPr id="771" name="Group 771"/>
          <p:cNvGrpSpPr/>
          <p:nvPr/>
        </p:nvGrpSpPr>
        <p:grpSpPr>
          <a:xfrm>
            <a:off x="1041233" y="4870476"/>
            <a:ext cx="13856621" cy="1340308"/>
            <a:chOff x="0" y="0"/>
            <a:chExt cx="13856619" cy="1340307"/>
          </a:xfrm>
        </p:grpSpPr>
        <p:sp>
          <p:nvSpPr>
            <p:cNvPr id="769" name="Shape 769"/>
            <p:cNvSpPr/>
            <p:nvPr/>
          </p:nvSpPr>
          <p:spPr>
            <a:xfrm>
              <a:off x="0" y="47588"/>
              <a:ext cx="13856620" cy="1245131"/>
            </a:xfrm>
            <a:prstGeom prst="rect">
              <a:avLst/>
            </a:prstGeom>
            <a:solidFill>
              <a:srgbClr val="F47800"/>
            </a:solidFill>
            <a:ln w="12700" cap="flat">
              <a:noFill/>
              <a:miter lim="400000"/>
            </a:ln>
            <a:effectLst/>
          </p:spPr>
          <p:txBody>
            <a:bodyPr wrap="square" lIns="50800" tIns="50800" rIns="50800" bIns="50800" numCol="1" anchor="ctr">
              <a:noAutofit/>
            </a:bodyPr>
            <a:lstStyle/>
            <a:p>
              <a:pPr algn="ctr" defTabSz="476250">
                <a:lnSpc>
                  <a:spcPct val="80000"/>
                </a:lnSpc>
                <a:spcBef>
                  <a:spcPts val="1700"/>
                </a:spcBef>
                <a:defRPr b="0" sz="8800">
                  <a:latin typeface="VeneerLowRes Two"/>
                  <a:ea typeface="VeneerLowRes Two"/>
                  <a:cs typeface="VeneerLowRes Two"/>
                  <a:sym typeface="VeneerLowRes Two"/>
                </a:defRPr>
              </a:pPr>
            </a:p>
          </p:txBody>
        </p:sp>
        <p:sp>
          <p:nvSpPr>
            <p:cNvPr id="770" name="Shape 770"/>
            <p:cNvSpPr/>
            <p:nvPr/>
          </p:nvSpPr>
          <p:spPr>
            <a:xfrm>
              <a:off x="0" y="0"/>
              <a:ext cx="13856620" cy="13403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476250">
                <a:lnSpc>
                  <a:spcPct val="80000"/>
                </a:lnSpc>
                <a:spcBef>
                  <a:spcPts val="1700"/>
                </a:spcBef>
                <a:defRPr b="0" sz="8800">
                  <a:latin typeface="VeneerLowRes Two"/>
                  <a:ea typeface="VeneerLowRes Two"/>
                  <a:cs typeface="VeneerLowRes Two"/>
                  <a:sym typeface="VeneerLowRes Two"/>
                </a:defRPr>
              </a:lvl1pPr>
            </a:lstStyle>
            <a:p>
              <a:pPr/>
              <a:r>
                <a:t>@parapowwow</a:t>
              </a:r>
            </a:p>
          </p:txBody>
        </p:sp>
      </p:gr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5" name="Shape 95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956" name="image18.png"/>
          <p:cNvPicPr>
            <a:picLocks noChangeAspect="1"/>
          </p:cNvPicPr>
          <p:nvPr>
            <p:ph type="pic" idx="13"/>
          </p:nvPr>
        </p:nvPicPr>
        <p:blipFill>
          <a:blip r:embed="rId3">
            <a:extLst/>
          </a:blip>
          <a:srcRect l="0" t="2565" r="0" b="59706"/>
          <a:stretch>
            <a:fillRect/>
          </a:stretch>
        </p:blipFill>
        <p:spPr>
          <a:xfrm>
            <a:off x="2561207" y="2675885"/>
            <a:ext cx="11520000" cy="6244541"/>
          </a:xfrm>
          <a:prstGeom prst="rect">
            <a:avLst/>
          </a:prstGeom>
        </p:spPr>
      </p:pic>
      <p:sp>
        <p:nvSpPr>
          <p:cNvPr id="957" name="Shape 957"/>
          <p:cNvSpPr/>
          <p:nvPr>
            <p:ph type="body" sz="quarter" idx="1"/>
          </p:nvPr>
        </p:nvSpPr>
        <p:spPr>
          <a:xfrm>
            <a:off x="977430" y="1822981"/>
            <a:ext cx="13103777" cy="639534"/>
          </a:xfrm>
          <a:prstGeom prst="rect">
            <a:avLst/>
          </a:prstGeom>
        </p:spPr>
        <p:txBody>
          <a:bodyPr/>
          <a:lstStyle/>
          <a:p>
            <a:pPr/>
            <a:r>
              <a:t>Meet Professor Daniel Oppenheimer</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1" name="Shape 96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62" name="Shape 962"/>
          <p:cNvSpPr/>
          <p:nvPr>
            <p:ph type="body" sz="half" idx="1"/>
          </p:nvPr>
        </p:nvSpPr>
        <p:spPr>
          <a:xfrm>
            <a:off x="2351851" y="3655990"/>
            <a:ext cx="11627558" cy="2860976"/>
          </a:xfrm>
          <a:prstGeom prst="rect">
            <a:avLst/>
          </a:prstGeom>
        </p:spPr>
        <p:txBody>
          <a:bodyPr/>
          <a:lstStyle/>
          <a:p>
            <a:pPr>
              <a:defRPr sz="3900"/>
            </a:pPr>
          </a:p>
          <a:p>
            <a:pPr>
              <a:spcBef>
                <a:spcPts val="1000"/>
              </a:spcBef>
              <a:defRPr b="1" sz="4200"/>
            </a:pPr>
            <a:r>
              <a:t>Consequences of Erudite Vernacular Utilized Irrespective of Necessity</a:t>
            </a:r>
            <a:r>
              <a:t> </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6" name="Shape 96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67" name="Shape 967"/>
          <p:cNvSpPr/>
          <p:nvPr>
            <p:ph type="body" sz="half" idx="1"/>
          </p:nvPr>
        </p:nvSpPr>
        <p:spPr>
          <a:xfrm>
            <a:off x="2351851" y="3655988"/>
            <a:ext cx="11627558" cy="3583161"/>
          </a:xfrm>
          <a:prstGeom prst="rect">
            <a:avLst/>
          </a:prstGeom>
        </p:spPr>
        <p:txBody>
          <a:bodyPr/>
          <a:lstStyle/>
          <a:p>
            <a:pPr>
              <a:defRPr sz="3900"/>
            </a:pPr>
          </a:p>
          <a:p>
            <a:pPr>
              <a:spcBef>
                <a:spcPts val="1000"/>
              </a:spcBef>
              <a:defRPr b="1" sz="4200"/>
            </a:pPr>
            <a:r>
              <a:t>Consequences of Erudite Vernacular Utilized Irrespective of Necessity</a:t>
            </a:r>
            <a:r>
              <a:t> </a:t>
            </a:r>
            <a:endParaRPr sz="3900"/>
          </a:p>
          <a:p>
            <a:pPr>
              <a:spcBef>
                <a:spcPts val="900"/>
              </a:spcBef>
              <a:defRPr sz="3900"/>
            </a:pPr>
            <a:r>
              <a:t>Problems with using long words needlessly</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1" name="Shape 97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72" name="Shape 972"/>
          <p:cNvSpPr/>
          <p:nvPr>
            <p:ph type="body" sz="quarter" idx="1"/>
          </p:nvPr>
        </p:nvSpPr>
        <p:spPr>
          <a:xfrm>
            <a:off x="1606269" y="3869456"/>
            <a:ext cx="5098766" cy="3522870"/>
          </a:xfrm>
          <a:prstGeom prst="rect">
            <a:avLst/>
          </a:prstGeom>
        </p:spPr>
        <p:txBody>
          <a:bodyPr/>
          <a:lstStyle>
            <a:lvl1pPr>
              <a:spcBef>
                <a:spcPts val="1500"/>
              </a:spcBef>
              <a:defRPr sz="6400"/>
            </a:lvl1pPr>
          </a:lstStyle>
          <a:p>
            <a:pPr/>
            <a:r>
              <a:t>Lowest</a:t>
            </a:r>
          </a:p>
        </p:txBody>
      </p:sp>
      <p:sp>
        <p:nvSpPr>
          <p:cNvPr id="973" name="Shape 973"/>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1500"/>
              </a:spcBef>
              <a:buClrTx/>
              <a:buSzTx/>
              <a:buFontTx/>
              <a:buNone/>
              <a:defRPr b="0" sz="6400">
                <a:solidFill>
                  <a:srgbClr val="FFFFFF"/>
                </a:solidFill>
                <a:uFillTx/>
                <a:latin typeface="Arial"/>
                <a:ea typeface="Arial"/>
                <a:cs typeface="Arial"/>
                <a:sym typeface="Arial"/>
              </a:defRPr>
            </a:lvl1pPr>
          </a:lstStyle>
          <a:p>
            <a:pPr/>
            <a:r>
              <a:t>Highest</a:t>
            </a:r>
          </a:p>
        </p:txBody>
      </p:sp>
      <p:sp>
        <p:nvSpPr>
          <p:cNvPr id="974" name="Shape 974"/>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marL="0" indent="0" defTabSz="812809">
              <a:spcBef>
                <a:spcPts val="800"/>
              </a:spcBef>
              <a:buClrTx/>
              <a:buSzTx/>
              <a:buFontTx/>
              <a:buNone/>
              <a:defRPr sz="3500">
                <a:solidFill>
                  <a:srgbClr val="307C83"/>
                </a:solidFill>
                <a:uFillTx/>
                <a:latin typeface="Arial"/>
                <a:ea typeface="Arial"/>
                <a:cs typeface="Arial"/>
                <a:sym typeface="Arial"/>
              </a:defRPr>
            </a:lvl1pPr>
          </a:lstStyle>
          <a:p>
            <a:pPr/>
            <a:r>
              <a:t>Using long words needlessly </a:t>
            </a:r>
          </a:p>
        </p:txBody>
      </p:sp>
      <p:sp>
        <p:nvSpPr>
          <p:cNvPr id="975" name="Shape 975"/>
          <p:cNvSpPr/>
          <p:nvPr>
            <p:ph type="body" idx="15"/>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Long words </a:t>
            </a:r>
          </a:p>
        </p:txBody>
      </p:sp>
      <p:sp>
        <p:nvSpPr>
          <p:cNvPr id="976" name="Shape 976"/>
          <p:cNvSpPr/>
          <p:nvPr>
            <p:ph type="body" idx="16"/>
          </p:nvPr>
        </p:nvSpPr>
        <p:spPr>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300"/>
              </a:spcBef>
              <a:buClrTx/>
              <a:buSzTx/>
              <a:buFontTx/>
              <a:buNone/>
              <a:defRPr b="0" sz="1600">
                <a:solidFill>
                  <a:srgbClr val="595959"/>
                </a:solidFill>
                <a:uFillTx/>
                <a:latin typeface="Arial"/>
                <a:ea typeface="Arial"/>
                <a:cs typeface="Arial"/>
                <a:sym typeface="Arial"/>
              </a:defRPr>
            </a:lvl1pPr>
          </a:lstStyle>
          <a:p>
            <a:pPr/>
            <a:r>
              <a:t>Short words</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0" name="Shape 98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81" name="Shape 981"/>
          <p:cNvSpPr/>
          <p:nvPr>
            <p:ph type="body" sz="quarter" idx="1"/>
          </p:nvPr>
        </p:nvSpPr>
        <p:spPr>
          <a:xfrm>
            <a:off x="977430" y="1822981"/>
            <a:ext cx="13103777" cy="639534"/>
          </a:xfrm>
          <a:prstGeom prst="rect">
            <a:avLst/>
          </a:prstGeom>
        </p:spPr>
        <p:txBody>
          <a:bodyPr/>
          <a:lstStyle/>
          <a:p>
            <a:pPr/>
            <a:r>
              <a:t>Meet Professor Christopher R. Trudeau</a:t>
            </a:r>
          </a:p>
        </p:txBody>
      </p:sp>
      <p:pic>
        <p:nvPicPr>
          <p:cNvPr id="982" name="image19.png"/>
          <p:cNvPicPr>
            <a:picLocks noChangeAspect="1"/>
          </p:cNvPicPr>
          <p:nvPr>
            <p:ph type="pic" idx="13"/>
          </p:nvPr>
        </p:nvPicPr>
        <p:blipFill>
          <a:blip r:embed="rId3">
            <a:extLst/>
          </a:blip>
          <a:srcRect l="0" t="0" r="0" b="0"/>
          <a:stretch>
            <a:fillRect/>
          </a:stretch>
        </p:blipFill>
        <p:spPr>
          <a:xfrm>
            <a:off x="6135044" y="2915355"/>
            <a:ext cx="4372558" cy="5621868"/>
          </a:xfrm>
          <a:prstGeom prst="rect">
            <a:avLst/>
          </a:prstGeom>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6" name="Shape 98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87" name="Shape 987"/>
          <p:cNvSpPr/>
          <p:nvPr>
            <p:ph type="body" sz="half" idx="1"/>
          </p:nvPr>
        </p:nvSpPr>
        <p:spPr>
          <a:xfrm>
            <a:off x="2351851" y="3655989"/>
            <a:ext cx="11627558" cy="3637729"/>
          </a:xfrm>
          <a:prstGeom prst="rect">
            <a:avLst/>
          </a:prstGeom>
        </p:spPr>
        <p:txBody>
          <a:bodyPr/>
          <a:lstStyle/>
          <a:p>
            <a:pPr>
              <a:spcBef>
                <a:spcPts val="700"/>
              </a:spcBef>
              <a:defRPr sz="3200"/>
            </a:pPr>
            <a:r>
              <a:t>There was a statistically significant correlation between educational level and the likelihood that a respondent would choose the plain-language version. That is, </a:t>
            </a:r>
            <a:r>
              <a:rPr b="1"/>
              <a:t>as education increased, so did the preference for plain language. </a:t>
            </a:r>
          </a:p>
        </p:txBody>
      </p:sp>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1" name="Shape 99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92" name="Shape 992"/>
          <p:cNvSpPr/>
          <p:nvPr>
            <p:ph type="body" sz="half" idx="1"/>
          </p:nvPr>
        </p:nvSpPr>
        <p:spPr>
          <a:xfrm>
            <a:off x="2351851" y="3655990"/>
            <a:ext cx="11627558" cy="5329321"/>
          </a:xfrm>
          <a:prstGeom prst="rect">
            <a:avLst/>
          </a:prstGeom>
        </p:spPr>
        <p:txBody>
          <a:bodyPr/>
          <a:lstStyle/>
          <a:p>
            <a:pPr/>
            <a:r>
              <a:t>There was a statistically significant correlation between educational level and the likelihood that a respondent would choose the plain-language version. That is, </a:t>
            </a:r>
            <a:r>
              <a:rPr b="1"/>
              <a:t>as education increased, so did the preference for plain language. </a:t>
            </a:r>
            <a:endParaRPr b="1"/>
          </a:p>
          <a:p>
            <a:pPr>
              <a:defRPr b="1"/>
            </a:pPr>
          </a:p>
          <a:p>
            <a:pPr/>
            <a:r>
              <a:t>These results debunk the argument that higher-educated people will not mind traditional legal language as much as others do. Rather, </a:t>
            </a:r>
            <a:r>
              <a:rPr b="1"/>
              <a:t>even though people with advanced degrees might understand traditional legal style, that’s not what they prefer.</a:t>
            </a:r>
            <a:r>
              <a:rPr b="1"/>
              <a:t> </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6" name="Shape 99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997" name="Shape 997"/>
          <p:cNvSpPr/>
          <p:nvPr/>
        </p:nvSpPr>
        <p:spPr>
          <a:xfrm>
            <a:off x="1799138" y="2168252"/>
            <a:ext cx="12410441" cy="420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320816" indent="-1320816">
              <a:buSzPct val="100000"/>
              <a:buAutoNum type="arabicPeriod" startAt="1"/>
              <a:defRPr b="0" sz="9600">
                <a:solidFill>
                  <a:srgbClr val="307C83"/>
                </a:solidFill>
                <a:latin typeface="Garamond"/>
                <a:ea typeface="Garamond"/>
                <a:cs typeface="Garamond"/>
                <a:sym typeface="Garamond"/>
              </a:defRPr>
            </a:pPr>
            <a:r>
              <a:t>Talk like a real person</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Assume intelligence, not knowledge</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Choose words that resonate</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Use strong verbs not abstract nouns</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1" name="Shape 100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02" name="Shape 1002"/>
          <p:cNvSpPr/>
          <p:nvPr>
            <p:ph type="body" sz="quarter" idx="1"/>
          </p:nvPr>
        </p:nvSpPr>
        <p:spPr>
          <a:xfrm>
            <a:off x="2306489" y="3099229"/>
            <a:ext cx="3624755" cy="639535"/>
          </a:xfrm>
          <a:prstGeom prst="rect">
            <a:avLst/>
          </a:prstGeom>
        </p:spPr>
        <p:txBody>
          <a:bodyPr/>
          <a:lstStyle/>
          <a:p>
            <a:pPr/>
            <a:r>
              <a:t>Democracy</a:t>
            </a:r>
          </a:p>
        </p:txBody>
      </p:sp>
      <p:sp>
        <p:nvSpPr>
          <p:cNvPr id="1003" name="Shape 1003"/>
          <p:cNvSpPr/>
          <p:nvPr/>
        </p:nvSpPr>
        <p:spPr>
          <a:xfrm>
            <a:off x="5041069" y="4167523"/>
            <a:ext cx="3212584"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Heroism</a:t>
            </a:r>
          </a:p>
        </p:txBody>
      </p:sp>
      <p:sp>
        <p:nvSpPr>
          <p:cNvPr id="1004" name="Shape 1004"/>
          <p:cNvSpPr/>
          <p:nvPr/>
        </p:nvSpPr>
        <p:spPr>
          <a:xfrm>
            <a:off x="6389797" y="2354959"/>
            <a:ext cx="3420510"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Design</a:t>
            </a:r>
          </a:p>
        </p:txBody>
      </p:sp>
      <p:sp>
        <p:nvSpPr>
          <p:cNvPr id="1005" name="Shape 1005"/>
          <p:cNvSpPr/>
          <p:nvPr/>
        </p:nvSpPr>
        <p:spPr>
          <a:xfrm>
            <a:off x="9531139" y="4796754"/>
            <a:ext cx="3590630"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Imagination</a:t>
            </a:r>
          </a:p>
        </p:txBody>
      </p:sp>
      <p:sp>
        <p:nvSpPr>
          <p:cNvPr id="1006" name="Shape 1006"/>
          <p:cNvSpPr/>
          <p:nvPr/>
        </p:nvSpPr>
        <p:spPr>
          <a:xfrm>
            <a:off x="3120100" y="5971809"/>
            <a:ext cx="4044288"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Love</a:t>
            </a:r>
          </a:p>
        </p:txBody>
      </p:sp>
      <p:sp>
        <p:nvSpPr>
          <p:cNvPr id="1007" name="Shape 1007"/>
          <p:cNvSpPr/>
          <p:nvPr/>
        </p:nvSpPr>
        <p:spPr>
          <a:xfrm>
            <a:off x="7720072" y="6601042"/>
            <a:ext cx="3622136"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Health</a:t>
            </a:r>
          </a:p>
        </p:txBody>
      </p:sp>
      <p:sp>
        <p:nvSpPr>
          <p:cNvPr id="1008" name="Shape 1008"/>
          <p:cNvSpPr/>
          <p:nvPr/>
        </p:nvSpPr>
        <p:spPr>
          <a:xfrm>
            <a:off x="11153182" y="3053142"/>
            <a:ext cx="2947953"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Peace</a:t>
            </a:r>
          </a:p>
        </p:txBody>
      </p:sp>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2" name="Shape 101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13" name="Shape 1013"/>
          <p:cNvSpPr/>
          <p:nvPr>
            <p:ph type="body" sz="quarter" idx="1"/>
          </p:nvPr>
        </p:nvSpPr>
        <p:spPr>
          <a:xfrm>
            <a:off x="2306489" y="3099228"/>
            <a:ext cx="2734582" cy="639535"/>
          </a:xfrm>
          <a:prstGeom prst="rect">
            <a:avLst/>
          </a:prstGeom>
        </p:spPr>
        <p:txBody>
          <a:bodyPr/>
          <a:lstStyle/>
          <a:p>
            <a:pPr/>
            <a:r>
              <a:t>Facilitation</a:t>
            </a:r>
          </a:p>
        </p:txBody>
      </p:sp>
      <p:sp>
        <p:nvSpPr>
          <p:cNvPr id="1014" name="Shape 1014"/>
          <p:cNvSpPr/>
          <p:nvPr/>
        </p:nvSpPr>
        <p:spPr>
          <a:xfrm>
            <a:off x="5041069" y="4167523"/>
            <a:ext cx="3212584"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Engagement</a:t>
            </a:r>
          </a:p>
        </p:txBody>
      </p:sp>
      <p:sp>
        <p:nvSpPr>
          <p:cNvPr id="1015" name="Shape 1015"/>
          <p:cNvSpPr/>
          <p:nvPr/>
        </p:nvSpPr>
        <p:spPr>
          <a:xfrm>
            <a:off x="6389797" y="2354959"/>
            <a:ext cx="3420510"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Management</a:t>
            </a:r>
          </a:p>
        </p:txBody>
      </p:sp>
      <p:sp>
        <p:nvSpPr>
          <p:cNvPr id="1016" name="Shape 1016"/>
          <p:cNvSpPr/>
          <p:nvPr/>
        </p:nvSpPr>
        <p:spPr>
          <a:xfrm>
            <a:off x="9531139" y="4796756"/>
            <a:ext cx="5099263"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Documentation</a:t>
            </a:r>
          </a:p>
        </p:txBody>
      </p:sp>
      <p:sp>
        <p:nvSpPr>
          <p:cNvPr id="1017" name="Shape 1017"/>
          <p:cNvSpPr/>
          <p:nvPr/>
        </p:nvSpPr>
        <p:spPr>
          <a:xfrm>
            <a:off x="3120100" y="5971809"/>
            <a:ext cx="4044288"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Communication</a:t>
            </a:r>
          </a:p>
        </p:txBody>
      </p:sp>
      <p:sp>
        <p:nvSpPr>
          <p:cNvPr id="1018" name="Shape 1018"/>
          <p:cNvSpPr/>
          <p:nvPr/>
        </p:nvSpPr>
        <p:spPr>
          <a:xfrm>
            <a:off x="7720072" y="6601042"/>
            <a:ext cx="3622136"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Collaboration</a:t>
            </a:r>
          </a:p>
        </p:txBody>
      </p:sp>
      <p:sp>
        <p:nvSpPr>
          <p:cNvPr id="1019" name="Shape 1019"/>
          <p:cNvSpPr/>
          <p:nvPr/>
        </p:nvSpPr>
        <p:spPr>
          <a:xfrm>
            <a:off x="11153182" y="3053142"/>
            <a:ext cx="2947953"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Strategy</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75" name="Group 775"/>
          <p:cNvGrpSpPr/>
          <p:nvPr/>
        </p:nvGrpSpPr>
        <p:grpSpPr>
          <a:xfrm>
            <a:off x="1218416" y="3771308"/>
            <a:ext cx="14173532" cy="1358648"/>
            <a:chOff x="0" y="0"/>
            <a:chExt cx="14173531" cy="1358647"/>
          </a:xfrm>
        </p:grpSpPr>
        <p:sp>
          <p:nvSpPr>
            <p:cNvPr id="773" name="Shape 773"/>
            <p:cNvSpPr/>
            <p:nvPr/>
          </p:nvSpPr>
          <p:spPr>
            <a:xfrm>
              <a:off x="0" y="-1"/>
              <a:ext cx="14173532" cy="1358649"/>
            </a:xfrm>
            <a:prstGeom prst="rect">
              <a:avLst/>
            </a:prstGeom>
            <a:solidFill>
              <a:srgbClr val="F47800"/>
            </a:solidFill>
            <a:ln w="12700" cap="flat">
              <a:noFill/>
              <a:miter lim="400000"/>
            </a:ln>
            <a:effectLst/>
          </p:spPr>
          <p:txBody>
            <a:bodyPr wrap="square" lIns="50800" tIns="50800" rIns="50800" bIns="50800" numCol="1" anchor="ctr">
              <a:noAutofit/>
            </a:bodyPr>
            <a:lstStyle/>
            <a:p>
              <a:pPr algn="ctr" defTabSz="476250">
                <a:lnSpc>
                  <a:spcPct val="80000"/>
                </a:lnSpc>
                <a:spcBef>
                  <a:spcPts val="1700"/>
                </a:spcBef>
                <a:defRPr b="0" sz="8800">
                  <a:solidFill>
                    <a:srgbClr val="FFFFFF"/>
                  </a:solidFill>
                  <a:latin typeface="VeneerLowRes Two"/>
                  <a:ea typeface="VeneerLowRes Two"/>
                  <a:cs typeface="VeneerLowRes Two"/>
                  <a:sym typeface="VeneerLowRes Two"/>
                </a:defRPr>
              </a:pPr>
            </a:p>
          </p:txBody>
        </p:sp>
        <p:sp>
          <p:nvSpPr>
            <p:cNvPr id="774" name="Shape 774"/>
            <p:cNvSpPr/>
            <p:nvPr/>
          </p:nvSpPr>
          <p:spPr>
            <a:xfrm>
              <a:off x="0" y="9169"/>
              <a:ext cx="14173532" cy="1340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476250">
                <a:lnSpc>
                  <a:spcPct val="80000"/>
                </a:lnSpc>
                <a:spcBef>
                  <a:spcPts val="1700"/>
                </a:spcBef>
                <a:defRPr b="0" sz="8800">
                  <a:solidFill>
                    <a:srgbClr val="FFFFFF"/>
                  </a:solidFill>
                  <a:latin typeface="VeneerLowRes Two"/>
                  <a:ea typeface="VeneerLowRes Two"/>
                  <a:cs typeface="VeneerLowRes Two"/>
                  <a:sym typeface="VeneerLowRes Two"/>
                </a:defRPr>
              </a:lvl1pPr>
            </a:lstStyle>
            <a:p>
              <a:pPr/>
              <a:r>
                <a:t>Report writing howwow bonanza</a:t>
              </a:r>
            </a:p>
          </p:txBody>
        </p:sp>
      </p:grpSp>
      <p:grpSp>
        <p:nvGrpSpPr>
          <p:cNvPr id="778" name="Group 778"/>
          <p:cNvGrpSpPr/>
          <p:nvPr/>
        </p:nvGrpSpPr>
        <p:grpSpPr>
          <a:xfrm>
            <a:off x="1199689" y="4852891"/>
            <a:ext cx="13856621" cy="1340308"/>
            <a:chOff x="0" y="0"/>
            <a:chExt cx="13856619" cy="1340307"/>
          </a:xfrm>
        </p:grpSpPr>
        <p:sp>
          <p:nvSpPr>
            <p:cNvPr id="776" name="Shape 776"/>
            <p:cNvSpPr/>
            <p:nvPr/>
          </p:nvSpPr>
          <p:spPr>
            <a:xfrm>
              <a:off x="0" y="47588"/>
              <a:ext cx="13856620" cy="1245131"/>
            </a:xfrm>
            <a:prstGeom prst="rect">
              <a:avLst/>
            </a:prstGeom>
            <a:solidFill>
              <a:srgbClr val="F47800"/>
            </a:solidFill>
            <a:ln w="12700" cap="flat">
              <a:noFill/>
              <a:miter lim="400000"/>
            </a:ln>
            <a:effectLst/>
          </p:spPr>
          <p:txBody>
            <a:bodyPr wrap="square" lIns="50800" tIns="50800" rIns="50800" bIns="50800" numCol="1" anchor="ctr">
              <a:noAutofit/>
            </a:bodyPr>
            <a:lstStyle/>
            <a:p>
              <a:pPr algn="ctr" defTabSz="476250">
                <a:lnSpc>
                  <a:spcPct val="80000"/>
                </a:lnSpc>
                <a:spcBef>
                  <a:spcPts val="1700"/>
                </a:spcBef>
                <a:defRPr b="0" sz="8800">
                  <a:latin typeface="VeneerLowRes Two"/>
                  <a:ea typeface="VeneerLowRes Two"/>
                  <a:cs typeface="VeneerLowRes Two"/>
                  <a:sym typeface="VeneerLowRes Two"/>
                </a:defRPr>
              </a:pPr>
            </a:p>
          </p:txBody>
        </p:sp>
        <p:sp>
          <p:nvSpPr>
            <p:cNvPr id="777" name="Shape 777"/>
            <p:cNvSpPr/>
            <p:nvPr/>
          </p:nvSpPr>
          <p:spPr>
            <a:xfrm>
              <a:off x="0" y="0"/>
              <a:ext cx="13856620" cy="13403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476250">
                <a:lnSpc>
                  <a:spcPct val="80000"/>
                </a:lnSpc>
                <a:spcBef>
                  <a:spcPts val="1700"/>
                </a:spcBef>
                <a:defRPr b="0" sz="8800">
                  <a:latin typeface="VeneerLowRes Two"/>
                  <a:ea typeface="VeneerLowRes Two"/>
                  <a:cs typeface="VeneerLowRes Two"/>
                  <a:sym typeface="VeneerLowRes Two"/>
                </a:defRPr>
              </a:lvl1pPr>
            </a:lstStyle>
            <a:p>
              <a:pPr/>
              <a:r>
                <a:t>The tech   the words   the rules</a:t>
              </a:r>
            </a:p>
          </p:txBody>
        </p:sp>
      </p:grpSp>
      <p:sp>
        <p:nvSpPr>
          <p:cNvPr id="779" name="Shape 779"/>
          <p:cNvSpPr/>
          <p:nvPr/>
        </p:nvSpPr>
        <p:spPr>
          <a:xfrm rot="21191448">
            <a:off x="10191426" y="5357052"/>
            <a:ext cx="331985" cy="331987"/>
          </a:xfrm>
          <a:prstGeom prst="ellipse">
            <a:avLst/>
          </a:prstGeom>
          <a:solidFill>
            <a:srgbClr val="000000"/>
          </a:solidFill>
          <a:ln w="12700">
            <a:miter lim="400000"/>
          </a:ln>
        </p:spPr>
        <p:txBody>
          <a:bodyPr lIns="50800" tIns="50800" rIns="50800" bIns="50800" anchor="ctr"/>
          <a:lstStyle/>
          <a:p>
            <a:pPr algn="ctr" defTabSz="608541">
              <a:defRPr b="0" sz="5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80" name="Shape 780"/>
          <p:cNvSpPr/>
          <p:nvPr/>
        </p:nvSpPr>
        <p:spPr>
          <a:xfrm rot="21191448">
            <a:off x="5342187" y="5357052"/>
            <a:ext cx="331987" cy="331987"/>
          </a:xfrm>
          <a:prstGeom prst="ellipse">
            <a:avLst/>
          </a:prstGeom>
          <a:solidFill>
            <a:srgbClr val="000000"/>
          </a:solidFill>
          <a:ln w="12700">
            <a:miter lim="400000"/>
          </a:ln>
        </p:spPr>
        <p:txBody>
          <a:bodyPr lIns="50800" tIns="50800" rIns="50800" bIns="50800" anchor="ctr"/>
          <a:lstStyle/>
          <a:p>
            <a:pPr algn="ctr" defTabSz="608541">
              <a:defRPr b="0" sz="5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3" name="Shape 102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24" name="Shape 1024"/>
          <p:cNvSpPr/>
          <p:nvPr>
            <p:ph type="body" sz="quarter" idx="1"/>
          </p:nvPr>
        </p:nvSpPr>
        <p:spPr>
          <a:xfrm>
            <a:off x="2306488" y="3099228"/>
            <a:ext cx="3558854" cy="639535"/>
          </a:xfrm>
          <a:prstGeom prst="rect">
            <a:avLst/>
          </a:prstGeom>
        </p:spPr>
        <p:txBody>
          <a:bodyPr/>
          <a:lstStyle/>
          <a:p>
            <a:pPr/>
            <a:r>
              <a:t>Recuperation</a:t>
            </a:r>
          </a:p>
        </p:txBody>
      </p:sp>
      <p:sp>
        <p:nvSpPr>
          <p:cNvPr id="1025" name="Shape 1025"/>
          <p:cNvSpPr/>
          <p:nvPr/>
        </p:nvSpPr>
        <p:spPr>
          <a:xfrm>
            <a:off x="5041069" y="4167523"/>
            <a:ext cx="3212584"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Requirement</a:t>
            </a:r>
          </a:p>
        </p:txBody>
      </p:sp>
      <p:sp>
        <p:nvSpPr>
          <p:cNvPr id="1026" name="Shape 1026"/>
          <p:cNvSpPr/>
          <p:nvPr/>
        </p:nvSpPr>
        <p:spPr>
          <a:xfrm>
            <a:off x="6389797" y="2354959"/>
            <a:ext cx="3420510"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Identification</a:t>
            </a:r>
          </a:p>
        </p:txBody>
      </p:sp>
      <p:sp>
        <p:nvSpPr>
          <p:cNvPr id="1027" name="Shape 1027"/>
          <p:cNvSpPr/>
          <p:nvPr/>
        </p:nvSpPr>
        <p:spPr>
          <a:xfrm>
            <a:off x="9531139" y="4796754"/>
            <a:ext cx="3590630"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Expiration</a:t>
            </a:r>
          </a:p>
        </p:txBody>
      </p:sp>
      <p:sp>
        <p:nvSpPr>
          <p:cNvPr id="1028" name="Shape 1028"/>
          <p:cNvSpPr/>
          <p:nvPr/>
        </p:nvSpPr>
        <p:spPr>
          <a:xfrm>
            <a:off x="3120100" y="5971809"/>
            <a:ext cx="4044288"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Reduction</a:t>
            </a:r>
          </a:p>
        </p:txBody>
      </p:sp>
      <p:sp>
        <p:nvSpPr>
          <p:cNvPr id="1029" name="Shape 1029"/>
          <p:cNvSpPr/>
          <p:nvPr/>
        </p:nvSpPr>
        <p:spPr>
          <a:xfrm>
            <a:off x="7720070" y="6601042"/>
            <a:ext cx="5024634" cy="5848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Recommendation</a:t>
            </a:r>
          </a:p>
        </p:txBody>
      </p:sp>
      <p:sp>
        <p:nvSpPr>
          <p:cNvPr id="1030" name="Shape 1030"/>
          <p:cNvSpPr/>
          <p:nvPr/>
        </p:nvSpPr>
        <p:spPr>
          <a:xfrm>
            <a:off x="11153181" y="3053141"/>
            <a:ext cx="3960507" cy="5849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800"/>
              </a:spcBef>
              <a:defRPr sz="3500">
                <a:solidFill>
                  <a:srgbClr val="307C83"/>
                </a:solidFill>
                <a:latin typeface="Arial"/>
                <a:ea typeface="Arial"/>
                <a:cs typeface="Arial"/>
                <a:sym typeface="Arial"/>
              </a:defRPr>
            </a:lvl1pPr>
          </a:lstStyle>
          <a:p>
            <a:pPr/>
            <a:r>
              <a:t>Confirmation</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4" name="Shape 103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35" name="Shape 1035"/>
          <p:cNvSpPr/>
          <p:nvPr>
            <p:ph type="body" idx="1"/>
          </p:nvPr>
        </p:nvSpPr>
        <p:spPr>
          <a:xfrm>
            <a:off x="977431" y="2609544"/>
            <a:ext cx="14394272" cy="4804052"/>
          </a:xfrm>
          <a:prstGeom prst="rect">
            <a:avLst/>
          </a:prstGeom>
        </p:spPr>
        <p:txBody>
          <a:bodyPr/>
          <a:lstStyle/>
          <a:p>
            <a:pPr>
              <a:spcBef>
                <a:spcPts val="1300"/>
              </a:spcBef>
              <a:defRPr b="0" sz="2800">
                <a:solidFill>
                  <a:srgbClr val="000000"/>
                </a:solidFill>
              </a:defRPr>
            </a:pPr>
          </a:p>
          <a:p>
            <a:pPr algn="ctr">
              <a:spcBef>
                <a:spcPts val="700"/>
              </a:spcBef>
              <a:defRPr b="0" sz="3200">
                <a:solidFill>
                  <a:srgbClr val="000000"/>
                </a:solidFill>
              </a:defRPr>
            </a:pPr>
            <a:r>
              <a:t>Preparation for retirement</a:t>
            </a:r>
            <a:endParaRPr sz="5600">
              <a:latin typeface="Calibri"/>
              <a:ea typeface="Calibri"/>
              <a:cs typeface="Calibri"/>
              <a:sym typeface="Calibri"/>
            </a:endParaRPr>
          </a:p>
          <a:p>
            <a:pPr algn="ctr">
              <a:spcBef>
                <a:spcPts val="1300"/>
              </a:spcBef>
              <a:defRPr b="0" sz="3200">
                <a:solidFill>
                  <a:srgbClr val="000000"/>
                </a:solidFill>
              </a:defRPr>
            </a:pPr>
          </a:p>
          <a:p>
            <a:pPr algn="ctr">
              <a:spcBef>
                <a:spcPts val="700"/>
              </a:spcBef>
              <a:defRPr sz="3200"/>
            </a:pPr>
            <a:r>
              <a:t>Preparing</a:t>
            </a:r>
            <a:r>
              <a:rPr b="0">
                <a:solidFill>
                  <a:srgbClr val="000000"/>
                </a:solidFill>
              </a:rPr>
              <a:t> for retirement</a:t>
            </a:r>
            <a:endParaRPr b="0" sz="5600">
              <a:solidFill>
                <a:srgbClr val="000000"/>
              </a:solidFill>
              <a:latin typeface="Calibri"/>
              <a:ea typeface="Calibri"/>
              <a:cs typeface="Calibri"/>
              <a:sym typeface="Calibri"/>
            </a:endParaRPr>
          </a:p>
          <a:p>
            <a:pPr algn="ctr">
              <a:spcBef>
                <a:spcPts val="1300"/>
              </a:spcBef>
              <a:defRPr b="0" sz="3200">
                <a:solidFill>
                  <a:srgbClr val="000000"/>
                </a:solidFill>
              </a:defRPr>
            </a:pPr>
          </a:p>
          <a:p>
            <a:pPr algn="ctr">
              <a:spcBef>
                <a:spcPts val="700"/>
              </a:spcBef>
              <a:defRPr sz="3200"/>
            </a:pPr>
            <a:r>
              <a:t>Preparing</a:t>
            </a:r>
            <a:r>
              <a:rPr b="0">
                <a:solidFill>
                  <a:srgbClr val="000000"/>
                </a:solidFill>
              </a:rPr>
              <a:t> to </a:t>
            </a:r>
            <a:r>
              <a:t>retire</a:t>
            </a:r>
            <a:endParaRPr b="0" sz="5600">
              <a:solidFill>
                <a:srgbClr val="000000"/>
              </a:solidFill>
              <a:latin typeface="Calibri"/>
              <a:ea typeface="Calibri"/>
              <a:cs typeface="Calibri"/>
              <a:sym typeface="Calibri"/>
            </a:endParaRPr>
          </a:p>
          <a:p>
            <a:pPr algn="ctr">
              <a:spcBef>
                <a:spcPts val="1300"/>
              </a:spcBef>
              <a:defRPr b="0" sz="3200">
                <a:solidFill>
                  <a:srgbClr val="000000"/>
                </a:solidFill>
              </a:defRPr>
            </a:pPr>
          </a:p>
          <a:p>
            <a:pPr algn="ctr">
              <a:spcBef>
                <a:spcPts val="700"/>
              </a:spcBef>
              <a:defRPr sz="3200"/>
            </a:pPr>
            <a:r>
              <a:t>Getting ready to stop work</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35">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035">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1035">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103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35">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5"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9" name="Shape 103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40" name="Shape 1040"/>
          <p:cNvSpPr/>
          <p:nvPr>
            <p:ph type="body" sz="quarter" idx="1"/>
          </p:nvPr>
        </p:nvSpPr>
        <p:spPr>
          <a:xfrm>
            <a:off x="8560740" y="3655990"/>
            <a:ext cx="6716893" cy="2751523"/>
          </a:xfrm>
          <a:prstGeom prst="rect">
            <a:avLst/>
          </a:prstGeom>
        </p:spPr>
        <p:txBody>
          <a:bodyPr/>
          <a:lstStyle/>
          <a:p>
            <a:pPr>
              <a:spcBef>
                <a:spcPts val="700"/>
              </a:spcBef>
              <a:defRPr sz="3200"/>
            </a:pPr>
            <a:r>
              <a:t>If you need me to clarify anything, please get in touch.</a:t>
            </a:r>
          </a:p>
          <a:p>
            <a:pPr>
              <a:defRPr sz="3200"/>
            </a:pPr>
          </a:p>
          <a:p>
            <a:pPr>
              <a:spcBef>
                <a:spcPts val="700"/>
              </a:spcBef>
              <a:defRPr sz="3200"/>
            </a:pPr>
            <a:r>
              <a:t>If you need me to clear anything up, please get in touch.</a:t>
            </a:r>
          </a:p>
        </p:txBody>
      </p:sp>
      <p:sp>
        <p:nvSpPr>
          <p:cNvPr id="1041" name="Shape 1041"/>
          <p:cNvSpPr/>
          <p:nvPr>
            <p:ph type="body" idx="13"/>
          </p:nvPr>
        </p:nvSpPr>
        <p:spPr>
          <a:xfrm>
            <a:off x="948271" y="3655988"/>
            <a:ext cx="6716894" cy="1963552"/>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595959"/>
                </a:solidFill>
                <a:uFillTx/>
                <a:latin typeface="Arial"/>
                <a:ea typeface="Arial"/>
                <a:cs typeface="Arial"/>
                <a:sym typeface="Arial"/>
              </a:defRPr>
            </a:lvl1pPr>
          </a:lstStyle>
          <a:p>
            <a:pPr/>
            <a:r>
              <a:t>If you require any further clarification, please contact me immediately.</a:t>
            </a:r>
          </a:p>
        </p:txBody>
      </p:sp>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5" name="Shape 104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46" name="Shape 1046"/>
          <p:cNvSpPr/>
          <p:nvPr/>
        </p:nvSpPr>
        <p:spPr>
          <a:xfrm>
            <a:off x="1970703" y="2068300"/>
            <a:ext cx="12056049" cy="5120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320816" indent="-1320816">
              <a:buSzPct val="100000"/>
              <a:buAutoNum type="arabicPeriod" startAt="1"/>
              <a:defRPr b="0" sz="9600">
                <a:solidFill>
                  <a:srgbClr val="307C83"/>
                </a:solidFill>
                <a:latin typeface="Garamond"/>
                <a:ea typeface="Garamond"/>
                <a:cs typeface="Garamond"/>
                <a:sym typeface="Garamond"/>
              </a:defRPr>
            </a:pPr>
            <a:r>
              <a:t>Talk like a real person</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Assume intelligence, not knowledge</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Choose words that resonate</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Use strong verbs not abstract nouns</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Put people in</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8" name="Shape 1048"/>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49" name="Shape 1049"/>
          <p:cNvSpPr/>
          <p:nvPr>
            <p:ph type="body" sz="quarter" idx="1"/>
          </p:nvPr>
        </p:nvSpPr>
        <p:spPr>
          <a:xfrm>
            <a:off x="8560740" y="3655989"/>
            <a:ext cx="6716893" cy="3539304"/>
          </a:xfrm>
          <a:prstGeom prst="rect">
            <a:avLst/>
          </a:prstGeom>
        </p:spPr>
        <p:txBody>
          <a:bodyPr/>
          <a:lstStyle/>
          <a:p>
            <a:pPr>
              <a:spcBef>
                <a:spcPts val="700"/>
              </a:spcBef>
              <a:defRPr sz="3200"/>
            </a:pPr>
            <a:r>
              <a:t>We require the following original documents from you.</a:t>
            </a:r>
          </a:p>
          <a:p>
            <a:pPr>
              <a:defRPr sz="3200"/>
            </a:pPr>
          </a:p>
          <a:p>
            <a:pPr>
              <a:spcBef>
                <a:spcPts val="700"/>
              </a:spcBef>
              <a:defRPr sz="3200"/>
            </a:pPr>
            <a:r>
              <a:t>We’ll need you to send us the following original documents.</a:t>
            </a:r>
          </a:p>
        </p:txBody>
      </p:sp>
      <p:sp>
        <p:nvSpPr>
          <p:cNvPr id="1050" name="Shape 1050"/>
          <p:cNvSpPr/>
          <p:nvPr>
            <p:ph type="body" idx="13"/>
          </p:nvPr>
        </p:nvSpPr>
        <p:spPr>
          <a:xfrm>
            <a:off x="948271" y="3655990"/>
            <a:ext cx="6716894" cy="1077219"/>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595959"/>
                </a:solidFill>
                <a:uFillTx/>
                <a:latin typeface="Arial"/>
                <a:ea typeface="Arial"/>
                <a:cs typeface="Arial"/>
                <a:sym typeface="Arial"/>
              </a:defRPr>
            </a:lvl1pPr>
          </a:lstStyle>
          <a:p>
            <a:pPr/>
            <a:r>
              <a:t>The following original documents are required.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4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04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04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49"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4" name="Shape 105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55" name="Shape 1055"/>
          <p:cNvSpPr/>
          <p:nvPr>
            <p:ph type="body" sz="quarter" idx="1"/>
          </p:nvPr>
        </p:nvSpPr>
        <p:spPr>
          <a:xfrm>
            <a:off x="977431" y="1461090"/>
            <a:ext cx="7941735" cy="639534"/>
          </a:xfrm>
          <a:prstGeom prst="rect">
            <a:avLst/>
          </a:prstGeom>
        </p:spPr>
        <p:txBody>
          <a:bodyPr/>
          <a:lstStyle/>
          <a:p>
            <a:pPr/>
            <a:r>
              <a:t>Using the active voice</a:t>
            </a:r>
          </a:p>
        </p:txBody>
      </p:sp>
      <p:sp>
        <p:nvSpPr>
          <p:cNvPr id="1056" name="Shape 1056"/>
          <p:cNvSpPr/>
          <p:nvPr/>
        </p:nvSpPr>
        <p:spPr>
          <a:xfrm>
            <a:off x="995776" y="3783588"/>
            <a:ext cx="14394272"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cat sat on the mat.</a:t>
            </a:r>
          </a:p>
        </p:txBody>
      </p:sp>
      <p:pic>
        <p:nvPicPr>
          <p:cNvPr id="1057" name="image20.jpeg"/>
          <p:cNvPicPr>
            <a:picLocks noChangeAspect="1"/>
          </p:cNvPicPr>
          <p:nvPr/>
        </p:nvPicPr>
        <p:blipFill>
          <a:blip r:embed="rId3">
            <a:extLst/>
          </a:blip>
          <a:stretch>
            <a:fillRect/>
          </a:stretch>
        </p:blipFill>
        <p:spPr>
          <a:xfrm>
            <a:off x="10591800" y="1822980"/>
            <a:ext cx="5664202" cy="7235855"/>
          </a:xfrm>
          <a:prstGeom prst="rect">
            <a:avLst/>
          </a:prstGeom>
          <a:ln w="12700">
            <a:miter lim="400000"/>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1" name="Shape 106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62" name="Shape 1062"/>
          <p:cNvSpPr/>
          <p:nvPr>
            <p:ph type="body" sz="quarter" idx="1"/>
          </p:nvPr>
        </p:nvSpPr>
        <p:spPr>
          <a:xfrm>
            <a:off x="977431" y="1461090"/>
            <a:ext cx="7941735" cy="639534"/>
          </a:xfrm>
          <a:prstGeom prst="rect">
            <a:avLst/>
          </a:prstGeom>
        </p:spPr>
        <p:txBody>
          <a:bodyPr/>
          <a:lstStyle/>
          <a:p>
            <a:pPr/>
            <a:r>
              <a:t>Using the active voice</a:t>
            </a:r>
          </a:p>
        </p:txBody>
      </p:sp>
      <p:sp>
        <p:nvSpPr>
          <p:cNvPr id="1063" name="Shape 1063"/>
          <p:cNvSpPr/>
          <p:nvPr/>
        </p:nvSpPr>
        <p:spPr>
          <a:xfrm>
            <a:off x="977431" y="3575918"/>
            <a:ext cx="14394272" cy="54804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cat</a:t>
            </a:r>
          </a:p>
        </p:txBody>
      </p:sp>
      <p:sp>
        <p:nvSpPr>
          <p:cNvPr id="1064" name="Shape 1064"/>
          <p:cNvSpPr/>
          <p:nvPr/>
        </p:nvSpPr>
        <p:spPr>
          <a:xfrm>
            <a:off x="930864" y="4370409"/>
            <a:ext cx="1439427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WHO</a:t>
            </a:r>
          </a:p>
        </p:txBody>
      </p:sp>
      <p:pic>
        <p:nvPicPr>
          <p:cNvPr id="1065" name="image20.jpeg"/>
          <p:cNvPicPr>
            <a:picLocks noChangeAspect="1"/>
          </p:cNvPicPr>
          <p:nvPr/>
        </p:nvPicPr>
        <p:blipFill>
          <a:blip r:embed="rId3">
            <a:extLst/>
          </a:blip>
          <a:stretch>
            <a:fillRect/>
          </a:stretch>
        </p:blipFill>
        <p:spPr>
          <a:xfrm>
            <a:off x="10591800" y="1625312"/>
            <a:ext cx="5664202" cy="7235854"/>
          </a:xfrm>
          <a:prstGeom prst="rect">
            <a:avLst/>
          </a:prstGeom>
          <a:ln w="12700">
            <a:miter lim="400000"/>
          </a:ln>
        </p:spPr>
      </p:pic>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9" name="Shape 106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70" name="Shape 1070"/>
          <p:cNvSpPr/>
          <p:nvPr>
            <p:ph type="body" sz="quarter" idx="1"/>
          </p:nvPr>
        </p:nvSpPr>
        <p:spPr>
          <a:xfrm>
            <a:off x="977431" y="1461090"/>
            <a:ext cx="7941735" cy="639534"/>
          </a:xfrm>
          <a:prstGeom prst="rect">
            <a:avLst/>
          </a:prstGeom>
        </p:spPr>
        <p:txBody>
          <a:bodyPr/>
          <a:lstStyle/>
          <a:p>
            <a:pPr/>
            <a:r>
              <a:t>Using the active voice</a:t>
            </a:r>
          </a:p>
        </p:txBody>
      </p:sp>
      <p:sp>
        <p:nvSpPr>
          <p:cNvPr id="1071" name="Shape 1071"/>
          <p:cNvSpPr/>
          <p:nvPr/>
        </p:nvSpPr>
        <p:spPr>
          <a:xfrm>
            <a:off x="977432" y="3446433"/>
            <a:ext cx="3086569"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cat</a:t>
            </a:r>
          </a:p>
        </p:txBody>
      </p:sp>
      <p:sp>
        <p:nvSpPr>
          <p:cNvPr id="1072" name="Shape 1072"/>
          <p:cNvSpPr/>
          <p:nvPr/>
        </p:nvSpPr>
        <p:spPr>
          <a:xfrm>
            <a:off x="930864" y="4370409"/>
            <a:ext cx="137207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WHO</a:t>
            </a:r>
          </a:p>
        </p:txBody>
      </p:sp>
      <p:sp>
        <p:nvSpPr>
          <p:cNvPr id="1073" name="Shape 1073"/>
          <p:cNvSpPr/>
          <p:nvPr/>
        </p:nvSpPr>
        <p:spPr>
          <a:xfrm>
            <a:off x="4382915" y="3446434"/>
            <a:ext cx="1528703"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sat on</a:t>
            </a:r>
          </a:p>
        </p:txBody>
      </p:sp>
      <p:sp>
        <p:nvSpPr>
          <p:cNvPr id="1074" name="Shape 1074"/>
          <p:cNvSpPr/>
          <p:nvPr/>
        </p:nvSpPr>
        <p:spPr>
          <a:xfrm>
            <a:off x="3541888" y="4370409"/>
            <a:ext cx="3886199"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DID SOMETHING</a:t>
            </a:r>
          </a:p>
        </p:txBody>
      </p:sp>
      <p:pic>
        <p:nvPicPr>
          <p:cNvPr id="1075" name="image20.jpeg"/>
          <p:cNvPicPr>
            <a:picLocks noChangeAspect="1"/>
          </p:cNvPicPr>
          <p:nvPr/>
        </p:nvPicPr>
        <p:blipFill>
          <a:blip r:embed="rId3">
            <a:extLst/>
          </a:blip>
          <a:stretch>
            <a:fillRect/>
          </a:stretch>
        </p:blipFill>
        <p:spPr>
          <a:xfrm>
            <a:off x="10591800" y="1462072"/>
            <a:ext cx="5664202" cy="7235855"/>
          </a:xfrm>
          <a:prstGeom prst="rect">
            <a:avLst/>
          </a:prstGeom>
          <a:ln w="12700">
            <a:miter lim="400000"/>
          </a:ln>
        </p:spPr>
      </p:pic>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9" name="Shape 107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80" name="Shape 1080"/>
          <p:cNvSpPr/>
          <p:nvPr>
            <p:ph type="body" sz="quarter" idx="1"/>
          </p:nvPr>
        </p:nvSpPr>
        <p:spPr>
          <a:xfrm>
            <a:off x="977431" y="1461090"/>
            <a:ext cx="7941735" cy="639534"/>
          </a:xfrm>
          <a:prstGeom prst="rect">
            <a:avLst/>
          </a:prstGeom>
        </p:spPr>
        <p:txBody>
          <a:bodyPr/>
          <a:lstStyle/>
          <a:p>
            <a:pPr/>
            <a:r>
              <a:t>Using the active voice</a:t>
            </a:r>
          </a:p>
        </p:txBody>
      </p:sp>
      <p:sp>
        <p:nvSpPr>
          <p:cNvPr id="1081" name="Shape 1081"/>
          <p:cNvSpPr/>
          <p:nvPr/>
        </p:nvSpPr>
        <p:spPr>
          <a:xfrm>
            <a:off x="977432" y="3504351"/>
            <a:ext cx="1991081"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cat</a:t>
            </a:r>
          </a:p>
        </p:txBody>
      </p:sp>
      <p:sp>
        <p:nvSpPr>
          <p:cNvPr id="1082" name="Shape 1082"/>
          <p:cNvSpPr/>
          <p:nvPr/>
        </p:nvSpPr>
        <p:spPr>
          <a:xfrm>
            <a:off x="930864" y="4370409"/>
            <a:ext cx="137207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WHO</a:t>
            </a:r>
          </a:p>
        </p:txBody>
      </p:sp>
      <p:sp>
        <p:nvSpPr>
          <p:cNvPr id="1083" name="Shape 1083"/>
          <p:cNvSpPr/>
          <p:nvPr/>
        </p:nvSpPr>
        <p:spPr>
          <a:xfrm>
            <a:off x="4266949" y="3504353"/>
            <a:ext cx="1528704"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sat on</a:t>
            </a:r>
          </a:p>
        </p:txBody>
      </p:sp>
      <p:sp>
        <p:nvSpPr>
          <p:cNvPr id="1084" name="Shape 1084"/>
          <p:cNvSpPr/>
          <p:nvPr/>
        </p:nvSpPr>
        <p:spPr>
          <a:xfrm>
            <a:off x="3590333" y="4370409"/>
            <a:ext cx="368865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DID SOMETHING</a:t>
            </a:r>
          </a:p>
        </p:txBody>
      </p:sp>
      <p:sp>
        <p:nvSpPr>
          <p:cNvPr id="1085" name="Shape 1085"/>
          <p:cNvSpPr/>
          <p:nvPr/>
        </p:nvSpPr>
        <p:spPr>
          <a:xfrm>
            <a:off x="7862478" y="3504353"/>
            <a:ext cx="2113372"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the mat</a:t>
            </a:r>
          </a:p>
        </p:txBody>
      </p:sp>
      <p:sp>
        <p:nvSpPr>
          <p:cNvPr id="1086" name="Shape 1086"/>
          <p:cNvSpPr/>
          <p:nvPr/>
        </p:nvSpPr>
        <p:spPr>
          <a:xfrm>
            <a:off x="7717370" y="4370409"/>
            <a:ext cx="2962394"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TO WHAT</a:t>
            </a:r>
          </a:p>
        </p:txBody>
      </p:sp>
      <p:pic>
        <p:nvPicPr>
          <p:cNvPr id="1087" name="image20.jpeg"/>
          <p:cNvPicPr>
            <a:picLocks noChangeAspect="1"/>
          </p:cNvPicPr>
          <p:nvPr/>
        </p:nvPicPr>
        <p:blipFill>
          <a:blip r:embed="rId3">
            <a:extLst/>
          </a:blip>
          <a:stretch>
            <a:fillRect/>
          </a:stretch>
        </p:blipFill>
        <p:spPr>
          <a:xfrm>
            <a:off x="10591800" y="1462072"/>
            <a:ext cx="5664202" cy="7235855"/>
          </a:xfrm>
          <a:prstGeom prst="rect">
            <a:avLst/>
          </a:prstGeom>
          <a:ln w="12700">
            <a:miter lim="400000"/>
          </a:ln>
        </p:spPr>
      </p:pic>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1" name="Shape 109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92" name="Shape 1092"/>
          <p:cNvSpPr/>
          <p:nvPr>
            <p:ph type="body" sz="quarter" idx="1"/>
          </p:nvPr>
        </p:nvSpPr>
        <p:spPr>
          <a:xfrm>
            <a:off x="977431" y="1461090"/>
            <a:ext cx="7941735" cy="639534"/>
          </a:xfrm>
          <a:prstGeom prst="rect">
            <a:avLst/>
          </a:prstGeom>
        </p:spPr>
        <p:txBody>
          <a:bodyPr/>
          <a:lstStyle/>
          <a:p>
            <a:pPr/>
            <a:r>
              <a:t>Using the active voice</a:t>
            </a:r>
          </a:p>
        </p:txBody>
      </p:sp>
      <p:sp>
        <p:nvSpPr>
          <p:cNvPr id="1093" name="Shape 1093"/>
          <p:cNvSpPr/>
          <p:nvPr/>
        </p:nvSpPr>
        <p:spPr>
          <a:xfrm>
            <a:off x="995776" y="3783588"/>
            <a:ext cx="14394272"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mat was sat on by the cat.</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2" name="Shape 782"/>
          <p:cNvSpPr/>
          <p:nvPr/>
        </p:nvSpPr>
        <p:spPr>
          <a:xfrm>
            <a:off x="350073" y="845366"/>
            <a:ext cx="4953003"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words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emily bate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quietroom</a:t>
            </a:r>
          </a:p>
        </p:txBody>
      </p:sp>
      <p:sp>
        <p:nvSpPr>
          <p:cNvPr id="783" name="Shape 783"/>
          <p:cNvSpPr/>
          <p:nvPr/>
        </p:nvSpPr>
        <p:spPr>
          <a:xfrm>
            <a:off x="5691666" y="86838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tech</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David pike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brochet </a:t>
            </a:r>
          </a:p>
        </p:txBody>
      </p:sp>
      <p:sp>
        <p:nvSpPr>
          <p:cNvPr id="784" name="Shape 784"/>
          <p:cNvSpPr/>
          <p:nvPr/>
        </p:nvSpPr>
        <p:spPr>
          <a:xfrm>
            <a:off x="11033259" y="84536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rules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Mark goo</a:t>
            </a:r>
            <a:r>
              <a:t>l</a:t>
            </a:r>
            <a:r>
              <a:t>d</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fca</a:t>
            </a:r>
          </a:p>
        </p:txBody>
      </p:sp>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7" name="Shape 109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098" name="Shape 1098"/>
          <p:cNvSpPr/>
          <p:nvPr>
            <p:ph type="body" sz="quarter" idx="1"/>
          </p:nvPr>
        </p:nvSpPr>
        <p:spPr>
          <a:xfrm>
            <a:off x="977431" y="1461090"/>
            <a:ext cx="7941735" cy="639534"/>
          </a:xfrm>
          <a:prstGeom prst="rect">
            <a:avLst/>
          </a:prstGeom>
        </p:spPr>
        <p:txBody>
          <a:bodyPr/>
          <a:lstStyle/>
          <a:p>
            <a:pPr/>
            <a:r>
              <a:t>Using the passive voice</a:t>
            </a:r>
          </a:p>
        </p:txBody>
      </p:sp>
      <p:sp>
        <p:nvSpPr>
          <p:cNvPr id="1099" name="Shape 1099"/>
          <p:cNvSpPr/>
          <p:nvPr/>
        </p:nvSpPr>
        <p:spPr>
          <a:xfrm>
            <a:off x="977432" y="3151410"/>
            <a:ext cx="2160880"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mat</a:t>
            </a:r>
          </a:p>
        </p:txBody>
      </p:sp>
      <p:sp>
        <p:nvSpPr>
          <p:cNvPr id="1100" name="Shape 1100"/>
          <p:cNvSpPr/>
          <p:nvPr/>
        </p:nvSpPr>
        <p:spPr>
          <a:xfrm>
            <a:off x="930864" y="4370409"/>
            <a:ext cx="137207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WHAT</a:t>
            </a:r>
          </a:p>
        </p:txBody>
      </p:sp>
      <p:sp>
        <p:nvSpPr>
          <p:cNvPr id="1101" name="Shape 1101"/>
          <p:cNvSpPr/>
          <p:nvPr/>
        </p:nvSpPr>
        <p:spPr>
          <a:xfrm>
            <a:off x="4106100" y="3129537"/>
            <a:ext cx="2232383"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was sat on</a:t>
            </a:r>
          </a:p>
        </p:txBody>
      </p:sp>
      <p:sp>
        <p:nvSpPr>
          <p:cNvPr id="1102" name="Shape 1102"/>
          <p:cNvSpPr/>
          <p:nvPr/>
        </p:nvSpPr>
        <p:spPr>
          <a:xfrm>
            <a:off x="3590333" y="4370409"/>
            <a:ext cx="3688651" cy="10179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HAD SOMETHING DONE TO IT</a:t>
            </a:r>
          </a:p>
        </p:txBody>
      </p:sp>
      <p:sp>
        <p:nvSpPr>
          <p:cNvPr id="1103" name="Shape 1103"/>
          <p:cNvSpPr/>
          <p:nvPr/>
        </p:nvSpPr>
        <p:spPr>
          <a:xfrm>
            <a:off x="7775696" y="3129537"/>
            <a:ext cx="238430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by the cat</a:t>
            </a:r>
          </a:p>
        </p:txBody>
      </p:sp>
      <p:sp>
        <p:nvSpPr>
          <p:cNvPr id="1104" name="Shape 1104"/>
          <p:cNvSpPr/>
          <p:nvPr/>
        </p:nvSpPr>
        <p:spPr>
          <a:xfrm>
            <a:off x="7717370" y="4370409"/>
            <a:ext cx="2962394"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BY WHOM</a:t>
            </a:r>
          </a:p>
        </p:txBody>
      </p:sp>
      <p:pic>
        <p:nvPicPr>
          <p:cNvPr id="1105" name="image20.jpeg"/>
          <p:cNvPicPr>
            <a:picLocks noChangeAspect="1"/>
          </p:cNvPicPr>
          <p:nvPr/>
        </p:nvPicPr>
        <p:blipFill>
          <a:blip r:embed="rId3">
            <a:extLst/>
          </a:blip>
          <a:stretch>
            <a:fillRect/>
          </a:stretch>
        </p:blipFill>
        <p:spPr>
          <a:xfrm>
            <a:off x="10356380" y="1462072"/>
            <a:ext cx="5664202" cy="7235855"/>
          </a:xfrm>
          <a:prstGeom prst="rect">
            <a:avLst/>
          </a:prstGeom>
          <a:ln w="12700">
            <a:miter lim="400000"/>
          </a:ln>
        </p:spPr>
      </p:pic>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9" name="Shape 110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10" name="Shape 1110"/>
          <p:cNvSpPr/>
          <p:nvPr>
            <p:ph type="body" sz="quarter" idx="1"/>
          </p:nvPr>
        </p:nvSpPr>
        <p:spPr>
          <a:xfrm>
            <a:off x="977431" y="1461090"/>
            <a:ext cx="7941735" cy="639534"/>
          </a:xfrm>
          <a:prstGeom prst="rect">
            <a:avLst/>
          </a:prstGeom>
        </p:spPr>
        <p:txBody>
          <a:bodyPr/>
          <a:lstStyle/>
          <a:p>
            <a:pPr/>
            <a:r>
              <a:t>Using the passive voice</a:t>
            </a:r>
          </a:p>
        </p:txBody>
      </p:sp>
      <p:sp>
        <p:nvSpPr>
          <p:cNvPr id="1111" name="Shape 1111"/>
          <p:cNvSpPr/>
          <p:nvPr/>
        </p:nvSpPr>
        <p:spPr>
          <a:xfrm>
            <a:off x="977432" y="3151410"/>
            <a:ext cx="2183459"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mat</a:t>
            </a:r>
          </a:p>
        </p:txBody>
      </p:sp>
      <p:sp>
        <p:nvSpPr>
          <p:cNvPr id="1112" name="Shape 1112"/>
          <p:cNvSpPr/>
          <p:nvPr/>
        </p:nvSpPr>
        <p:spPr>
          <a:xfrm>
            <a:off x="930864" y="4370409"/>
            <a:ext cx="137207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WHAT</a:t>
            </a:r>
          </a:p>
        </p:txBody>
      </p:sp>
      <p:sp>
        <p:nvSpPr>
          <p:cNvPr id="1113" name="Shape 1113"/>
          <p:cNvSpPr/>
          <p:nvPr/>
        </p:nvSpPr>
        <p:spPr>
          <a:xfrm>
            <a:off x="4255913" y="3129537"/>
            <a:ext cx="2232383"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595959"/>
                </a:solidFill>
                <a:latin typeface="Arial"/>
                <a:ea typeface="Arial"/>
                <a:cs typeface="Arial"/>
                <a:sym typeface="Arial"/>
              </a:defRPr>
            </a:lvl1pPr>
          </a:lstStyle>
          <a:p>
            <a:pPr/>
            <a:r>
              <a:t>was sat on</a:t>
            </a:r>
          </a:p>
        </p:txBody>
      </p:sp>
      <p:sp>
        <p:nvSpPr>
          <p:cNvPr id="1114" name="Shape 1114"/>
          <p:cNvSpPr/>
          <p:nvPr/>
        </p:nvSpPr>
        <p:spPr>
          <a:xfrm>
            <a:off x="3590333" y="4370409"/>
            <a:ext cx="3688651" cy="10179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z="3200">
                <a:solidFill>
                  <a:srgbClr val="307C83"/>
                </a:solidFill>
                <a:latin typeface="Arial"/>
                <a:ea typeface="Arial"/>
                <a:cs typeface="Arial"/>
                <a:sym typeface="Arial"/>
              </a:defRPr>
            </a:lvl1pPr>
          </a:lstStyle>
          <a:p>
            <a:pPr/>
            <a:r>
              <a:t>HAD SOMETHING DONE TO IT</a:t>
            </a:r>
          </a:p>
        </p:txBody>
      </p:sp>
      <p:sp>
        <p:nvSpPr>
          <p:cNvPr id="1115" name="Shape 1115"/>
          <p:cNvSpPr/>
          <p:nvPr/>
        </p:nvSpPr>
        <p:spPr>
          <a:xfrm>
            <a:off x="7775696" y="3129537"/>
            <a:ext cx="238430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trike="sngStrike" sz="3200">
                <a:solidFill>
                  <a:srgbClr val="595959"/>
                </a:solidFill>
                <a:latin typeface="Arial"/>
                <a:ea typeface="Arial"/>
                <a:cs typeface="Arial"/>
                <a:sym typeface="Arial"/>
              </a:defRPr>
            </a:lvl1pPr>
          </a:lstStyle>
          <a:p>
            <a:pPr/>
            <a:r>
              <a:t>by the cat</a:t>
            </a:r>
          </a:p>
        </p:txBody>
      </p:sp>
      <p:sp>
        <p:nvSpPr>
          <p:cNvPr id="1116" name="Shape 1116"/>
          <p:cNvSpPr/>
          <p:nvPr/>
        </p:nvSpPr>
        <p:spPr>
          <a:xfrm>
            <a:off x="7717370" y="4370409"/>
            <a:ext cx="2962394"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strike="sngStrike" sz="3200">
                <a:solidFill>
                  <a:srgbClr val="307C83"/>
                </a:solidFill>
                <a:latin typeface="Arial"/>
                <a:ea typeface="Arial"/>
                <a:cs typeface="Arial"/>
                <a:sym typeface="Arial"/>
              </a:defRPr>
            </a:lvl1pPr>
          </a:lstStyle>
          <a:p>
            <a:pPr/>
            <a:r>
              <a:t>BY WHOM</a:t>
            </a:r>
          </a:p>
        </p:txBody>
      </p:sp>
      <p:pic>
        <p:nvPicPr>
          <p:cNvPr id="1117" name="image20.jpeg"/>
          <p:cNvPicPr>
            <a:picLocks noChangeAspect="1"/>
          </p:cNvPicPr>
          <p:nvPr/>
        </p:nvPicPr>
        <p:blipFill>
          <a:blip r:embed="rId3">
            <a:extLst/>
          </a:blip>
          <a:stretch>
            <a:fillRect/>
          </a:stretch>
        </p:blipFill>
        <p:spPr>
          <a:xfrm>
            <a:off x="10591800" y="1773130"/>
            <a:ext cx="5664202" cy="7235855"/>
          </a:xfrm>
          <a:prstGeom prst="rect">
            <a:avLst/>
          </a:prstGeom>
          <a:ln w="12700">
            <a:miter lim="400000"/>
          </a:ln>
        </p:spPr>
      </p:pic>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1" name="Shape 112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22" name="Shape 1122"/>
          <p:cNvSpPr/>
          <p:nvPr>
            <p:ph type="body" sz="quarter" idx="1"/>
          </p:nvPr>
        </p:nvSpPr>
        <p:spPr>
          <a:xfrm>
            <a:off x="977431" y="1461090"/>
            <a:ext cx="7941735" cy="639534"/>
          </a:xfrm>
          <a:prstGeom prst="rect">
            <a:avLst/>
          </a:prstGeom>
        </p:spPr>
        <p:txBody>
          <a:bodyPr/>
          <a:lstStyle/>
          <a:p>
            <a:pPr/>
            <a:r>
              <a:t>Using the passive voice</a:t>
            </a:r>
          </a:p>
        </p:txBody>
      </p:sp>
      <p:sp>
        <p:nvSpPr>
          <p:cNvPr id="1123" name="Shape 1123"/>
          <p:cNvSpPr/>
          <p:nvPr/>
        </p:nvSpPr>
        <p:spPr>
          <a:xfrm>
            <a:off x="995776" y="3783588"/>
            <a:ext cx="14394272" cy="5480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2809">
              <a:spcBef>
                <a:spcPts val="700"/>
              </a:spcBef>
              <a:defRPr b="0" sz="3200">
                <a:latin typeface="Arial"/>
                <a:ea typeface="Arial"/>
                <a:cs typeface="Arial"/>
                <a:sym typeface="Arial"/>
              </a:defRPr>
            </a:lvl1pPr>
          </a:lstStyle>
          <a:p>
            <a:pPr/>
            <a:r>
              <a:t>The mat was sat on.</a:t>
            </a:r>
          </a:p>
        </p:txBody>
      </p:sp>
    </p:spTree>
  </p:cSld>
  <p:clrMapOvr>
    <a:masterClrMapping/>
  </p:clrMapOvr>
  <p:transition xmlns:p14="http://schemas.microsoft.com/office/powerpoint/2010/main" spd="med" advClick="1" p14:dur="1000"/>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7" name="Shape 112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128" name="image21.png"/>
          <p:cNvPicPr>
            <a:picLocks noChangeAspect="1"/>
          </p:cNvPicPr>
          <p:nvPr/>
        </p:nvPicPr>
        <p:blipFill>
          <a:blip r:embed="rId3">
            <a:extLst/>
          </a:blip>
          <a:stretch>
            <a:fillRect/>
          </a:stretch>
        </p:blipFill>
        <p:spPr>
          <a:xfrm>
            <a:off x="4577646" y="2856089"/>
            <a:ext cx="6728943" cy="6615115"/>
          </a:xfrm>
          <a:prstGeom prst="rect">
            <a:avLst/>
          </a:prstGeom>
          <a:ln w="12700">
            <a:miter lim="400000"/>
          </a:ln>
        </p:spPr>
      </p:pic>
      <p:sp>
        <p:nvSpPr>
          <p:cNvPr id="1129" name="Shape 1129"/>
          <p:cNvSpPr/>
          <p:nvPr>
            <p:ph type="body" sz="quarter" idx="1"/>
          </p:nvPr>
        </p:nvSpPr>
        <p:spPr>
          <a:xfrm>
            <a:off x="977431" y="1461090"/>
            <a:ext cx="7941735" cy="639534"/>
          </a:xfrm>
          <a:prstGeom prst="rect">
            <a:avLst/>
          </a:prstGeom>
        </p:spPr>
        <p:txBody>
          <a:bodyPr/>
          <a:lstStyle/>
          <a:p>
            <a:pPr/>
          </a:p>
        </p:txBody>
      </p:sp>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3" name="Shape 113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34" name="Shape 1134"/>
          <p:cNvSpPr/>
          <p:nvPr>
            <p:ph type="body" sz="quarter" idx="1"/>
          </p:nvPr>
        </p:nvSpPr>
        <p:spPr>
          <a:xfrm>
            <a:off x="977431" y="1461090"/>
            <a:ext cx="7941735" cy="639534"/>
          </a:xfrm>
          <a:prstGeom prst="rect">
            <a:avLst/>
          </a:prstGeom>
        </p:spPr>
        <p:txBody>
          <a:bodyPr/>
          <a:lstStyle/>
          <a:p>
            <a:pPr/>
            <a:r>
              <a:t>Meet Professor Richard Wiseman</a:t>
            </a:r>
          </a:p>
        </p:txBody>
      </p:sp>
      <p:pic>
        <p:nvPicPr>
          <p:cNvPr id="1135" name="image22.tif"/>
          <p:cNvPicPr>
            <a:picLocks noChangeAspect="1"/>
          </p:cNvPicPr>
          <p:nvPr/>
        </p:nvPicPr>
        <p:blipFill>
          <a:blip r:embed="rId3">
            <a:extLst/>
          </a:blip>
          <a:stretch>
            <a:fillRect/>
          </a:stretch>
        </p:blipFill>
        <p:spPr>
          <a:xfrm>
            <a:off x="2872796" y="2872015"/>
            <a:ext cx="10510409" cy="6560529"/>
          </a:xfrm>
          <a:prstGeom prst="rect">
            <a:avLst/>
          </a:prstGeom>
          <a:ln w="12700">
            <a:miter lim="400000"/>
          </a:ln>
        </p:spPr>
      </p:pic>
    </p:spTree>
  </p:cSld>
  <p:clrMapOvr>
    <a:masterClrMapping/>
  </p:clrMapOvr>
  <p:transition xmlns:p14="http://schemas.microsoft.com/office/powerpoint/2010/main" spd="med" advClick="1" p14:dur="1000"/>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9" name="Shape 113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40" name="Shape 1140"/>
          <p:cNvSpPr/>
          <p:nvPr>
            <p:ph type="body" sz="quarter" idx="1"/>
          </p:nvPr>
        </p:nvSpPr>
        <p:spPr>
          <a:xfrm>
            <a:off x="977431" y="1461090"/>
            <a:ext cx="7941735" cy="639534"/>
          </a:xfrm>
          <a:prstGeom prst="rect">
            <a:avLst/>
          </a:prstGeom>
        </p:spPr>
        <p:txBody>
          <a:bodyPr/>
          <a:lstStyle/>
          <a:p>
            <a:pPr/>
            <a:r>
              <a:t>The language of liars</a:t>
            </a:r>
          </a:p>
        </p:txBody>
      </p:sp>
      <p:sp>
        <p:nvSpPr>
          <p:cNvPr id="1141" name="Shape 1141"/>
          <p:cNvSpPr/>
          <p:nvPr>
            <p:ph type="body" idx="13"/>
          </p:nvPr>
        </p:nvSpPr>
        <p:spPr>
          <a:xfrm>
            <a:off x="977432" y="3340891"/>
            <a:ext cx="8076987" cy="3478218"/>
          </a:xfrm>
          <a:prstGeom prst="rect">
            <a:avLst/>
          </a:prstGeom>
          <a:extLst>
            <a:ext uri="{C572A759-6A51-4108-AA02-DFA0A04FC94B}">
              <ma14:wrappingTextBoxFlag xmlns:ma14="http://schemas.microsoft.com/office/mac/drawingml/2011/main" val="1"/>
            </a:ext>
          </a:extLst>
        </p:spPr>
        <p:txBody>
          <a:bodyPr/>
          <a:lstStyle/>
          <a:p>
            <a:pPr marL="318915" indent="-318915" defTabSz="812809">
              <a:spcBef>
                <a:spcPts val="600"/>
              </a:spcBef>
              <a:buClrTx/>
              <a:defRPr sz="2800">
                <a:solidFill>
                  <a:srgbClr val="595959"/>
                </a:solidFill>
                <a:uFillTx/>
                <a:latin typeface="Arial"/>
                <a:ea typeface="Arial"/>
                <a:cs typeface="Arial"/>
                <a:sym typeface="Arial"/>
              </a:defRPr>
            </a:pPr>
            <a:r>
              <a:t>Liars remove themselves from the story </a:t>
            </a:r>
            <a:r>
              <a:rPr b="0"/>
              <a:t>by avoiding pronouns like I, mine and myself </a:t>
            </a:r>
            <a:endParaRPr b="0"/>
          </a:p>
          <a:p>
            <a:pPr marL="318915" indent="-318915" defTabSz="812809">
              <a:spcBef>
                <a:spcPts val="600"/>
              </a:spcBef>
              <a:buClrTx/>
              <a:defRPr sz="2800">
                <a:solidFill>
                  <a:srgbClr val="595959"/>
                </a:solidFill>
                <a:uFillTx/>
                <a:latin typeface="Arial"/>
                <a:ea typeface="Arial"/>
                <a:cs typeface="Arial"/>
                <a:sym typeface="Arial"/>
              </a:defRPr>
            </a:pPr>
          </a:p>
          <a:p>
            <a:pPr marL="318915" indent="-318915" defTabSz="812809">
              <a:spcBef>
                <a:spcPts val="600"/>
              </a:spcBef>
              <a:buClrTx/>
              <a:defRPr sz="2800">
                <a:solidFill>
                  <a:srgbClr val="595959"/>
                </a:solidFill>
                <a:uFillTx/>
                <a:latin typeface="Arial"/>
                <a:ea typeface="Arial"/>
                <a:cs typeface="Arial"/>
                <a:sym typeface="Arial"/>
              </a:defRPr>
            </a:pPr>
          </a:p>
          <a:p>
            <a:pPr marL="318915" indent="-318915" defTabSz="812809">
              <a:spcBef>
                <a:spcPts val="600"/>
              </a:spcBef>
              <a:buClrTx/>
              <a:defRPr sz="2800">
                <a:solidFill>
                  <a:srgbClr val="595959"/>
                </a:solidFill>
                <a:uFillTx/>
                <a:latin typeface="Arial"/>
                <a:ea typeface="Arial"/>
                <a:cs typeface="Arial"/>
                <a:sym typeface="Arial"/>
              </a:defRPr>
            </a:pPr>
            <a:r>
              <a:t>Liars use longer and more convoluted sentence structure </a:t>
            </a:r>
            <a:r>
              <a:rPr b="0"/>
              <a:t>by padding things out with unnecessary, complicated words</a:t>
            </a:r>
          </a:p>
        </p:txBody>
      </p:sp>
      <p:pic>
        <p:nvPicPr>
          <p:cNvPr id="1142" name="image23.tif"/>
          <p:cNvPicPr>
            <a:picLocks noChangeAspect="1"/>
          </p:cNvPicPr>
          <p:nvPr/>
        </p:nvPicPr>
        <p:blipFill>
          <a:blip r:embed="rId3">
            <a:extLst/>
          </a:blip>
          <a:stretch>
            <a:fillRect/>
          </a:stretch>
        </p:blipFill>
        <p:spPr>
          <a:xfrm>
            <a:off x="8919164" y="979946"/>
            <a:ext cx="6903205" cy="686364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4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141">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1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14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41"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6" name="Shape 114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47" name="Shape 1147"/>
          <p:cNvSpPr/>
          <p:nvPr>
            <p:ph type="body" sz="half" idx="1"/>
          </p:nvPr>
        </p:nvSpPr>
        <p:spPr>
          <a:xfrm>
            <a:off x="8560740" y="3655989"/>
            <a:ext cx="6716893" cy="6013956"/>
          </a:xfrm>
          <a:prstGeom prst="rect">
            <a:avLst/>
          </a:prstGeom>
        </p:spPr>
        <p:txBody>
          <a:bodyPr/>
          <a:lstStyle/>
          <a:p>
            <a:pPr>
              <a:spcBef>
                <a:spcPts val="600"/>
              </a:spcBef>
              <a:defRPr sz="2600"/>
            </a:pPr>
            <a:r>
              <a:t>Whilst we’ve made every effort to ensure accuracy, we can’t accept liability for any errors or omissions.</a:t>
            </a:r>
          </a:p>
          <a:p>
            <a:pPr>
              <a:defRPr sz="2600"/>
            </a:pPr>
          </a:p>
          <a:p>
            <a:pPr>
              <a:spcBef>
                <a:spcPts val="600"/>
              </a:spcBef>
              <a:defRPr sz="2600"/>
            </a:pPr>
            <a:r>
              <a:t>We’ve done as much as we can to make sure the information is accurate. If we’ve made any mistakes or left anything out, we’re not liable. </a:t>
            </a:r>
          </a:p>
          <a:p>
            <a:pPr>
              <a:defRPr sz="2600"/>
            </a:pPr>
          </a:p>
          <a:p>
            <a:pPr>
              <a:spcBef>
                <a:spcPts val="600"/>
              </a:spcBef>
              <a:defRPr sz="2600"/>
            </a:pPr>
            <a:r>
              <a:t>We’ve done as much as we can to make sure the information is accurate. If you notice a mistake, please let us know. Otherwise, we’re not liable for any mistakes you notice later down the line.</a:t>
            </a:r>
          </a:p>
        </p:txBody>
      </p:sp>
      <p:sp>
        <p:nvSpPr>
          <p:cNvPr id="1148" name="Shape 1148"/>
          <p:cNvSpPr/>
          <p:nvPr>
            <p:ph type="body" idx="13"/>
          </p:nvPr>
        </p:nvSpPr>
        <p:spPr>
          <a:xfrm>
            <a:off x="948271" y="3655990"/>
            <a:ext cx="6716894" cy="1292663"/>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600"/>
              </a:spcBef>
              <a:buClrTx/>
              <a:buSzTx/>
              <a:buFontTx/>
              <a:buNone/>
              <a:defRPr b="0" sz="2600">
                <a:solidFill>
                  <a:srgbClr val="595959"/>
                </a:solidFill>
                <a:uFillTx/>
                <a:latin typeface="Arial"/>
                <a:ea typeface="Arial"/>
                <a:cs typeface="Arial"/>
                <a:sym typeface="Arial"/>
              </a:defRPr>
            </a:lvl1pPr>
          </a:lstStyle>
          <a:p>
            <a:pPr/>
            <a:r>
              <a:t>Whilst every effort has been made to ensure accuracy, no liability can be accepted for any errors or omissions.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47">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147">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114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47" grpId="1"/>
    </p:bld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0" name="Shape 115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51" name="Shape 1151"/>
          <p:cNvSpPr/>
          <p:nvPr/>
        </p:nvSpPr>
        <p:spPr>
          <a:xfrm>
            <a:off x="3172676" y="2626415"/>
            <a:ext cx="9251713" cy="237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2. Cut to the chase</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Use short sentences</a:t>
            </a:r>
          </a:p>
        </p:txBody>
      </p:sp>
    </p:spTree>
  </p:cSld>
  <p:clrMapOvr>
    <a:masterClrMapping/>
  </p:clrMapOvr>
  <p:transition xmlns:p14="http://schemas.microsoft.com/office/powerpoint/2010/main" spd="med" advClick="1" p14:dur="1000"/>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3" name="Shape 115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54" name="Shape 1154"/>
          <p:cNvSpPr/>
          <p:nvPr>
            <p:ph type="body" sz="quarter" idx="1"/>
          </p:nvPr>
        </p:nvSpPr>
        <p:spPr>
          <a:xfrm>
            <a:off x="8560740" y="3655989"/>
            <a:ext cx="6716893" cy="3841052"/>
          </a:xfrm>
          <a:prstGeom prst="rect">
            <a:avLst/>
          </a:prstGeom>
        </p:spPr>
        <p:txBody>
          <a:bodyPr/>
          <a:lstStyle/>
          <a:p>
            <a:pPr/>
            <a:r>
              <a:t>This would be the most tax-efficient way of drawing this income. It would also be the most sensible way. That’s because you would not be drawing down on crystallised funds that are deemed income producing, so you would not affect your annual allowance. This means you would be able to make pension contributions in the future up to the maximum annual allowance of £40,000,  as opposed to triggering the Money Purchase annual allowance restriction of £10,000.</a:t>
            </a:r>
          </a:p>
        </p:txBody>
      </p:sp>
      <p:sp>
        <p:nvSpPr>
          <p:cNvPr id="1155" name="Shape 1155"/>
          <p:cNvSpPr/>
          <p:nvPr>
            <p:ph type="body" idx="13"/>
          </p:nvPr>
        </p:nvSpPr>
        <p:spPr>
          <a:xfrm>
            <a:off x="948271" y="3655988"/>
            <a:ext cx="6716894" cy="3118803"/>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500"/>
              </a:spcBef>
              <a:buClrTx/>
              <a:buSzTx/>
              <a:buFontTx/>
              <a:buNone/>
              <a:defRPr b="0" sz="2100">
                <a:solidFill>
                  <a:srgbClr val="595959"/>
                </a:solidFill>
                <a:uFillTx/>
                <a:latin typeface="Arial"/>
                <a:ea typeface="Arial"/>
                <a:cs typeface="Arial"/>
                <a:sym typeface="Arial"/>
              </a:defRPr>
            </a:lvl1pPr>
          </a:lstStyle>
          <a:p>
            <a:pPr/>
            <a:r>
              <a:t>This would be the most tax-efficient way of drawing this income and it would also be the most sensible way as you would not be drawing down on crystallised funds that are deemed income producing therefore you would not affect your annual allowance and would be able to make pension contributions in the future up to the maximum annual allowance of £40,000 as opposed to triggering the Money Purchase annual allowance restriction of £10,000.</a:t>
            </a:r>
          </a:p>
        </p:txBody>
      </p:sp>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7" name="Shape 115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58" name="Shape 1158"/>
          <p:cNvSpPr/>
          <p:nvPr>
            <p:ph type="body" sz="quarter" idx="1"/>
          </p:nvPr>
        </p:nvSpPr>
        <p:spPr>
          <a:xfrm>
            <a:off x="8560740" y="3655989"/>
            <a:ext cx="6716893" cy="3841052"/>
          </a:xfrm>
          <a:prstGeom prst="rect">
            <a:avLst/>
          </a:prstGeom>
        </p:spPr>
        <p:txBody>
          <a:bodyPr/>
          <a:lstStyle/>
          <a:p>
            <a:pPr/>
            <a:r>
              <a:t>This would be the most tax-efficient way of drawing this income. It would also be the most sensible way. That’s because you would not be drawing down on crystallised funds that are deemed income producing, so you would not affect your annual allowance. This means you would be able to make pension contributions in the future up to the maximum annual allowance of £40,000,  as opposed to triggering the Money Purchase annual allowance restriction of £10,000.</a:t>
            </a:r>
          </a:p>
        </p:txBody>
      </p:sp>
      <p:sp>
        <p:nvSpPr>
          <p:cNvPr id="1159" name="Shape 1159"/>
          <p:cNvSpPr/>
          <p:nvPr>
            <p:ph type="body" idx="13"/>
          </p:nvPr>
        </p:nvSpPr>
        <p:spPr>
          <a:xfrm>
            <a:off x="948271" y="3655988"/>
            <a:ext cx="6716894" cy="3118803"/>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500"/>
              </a:spcBef>
              <a:buClrTx/>
              <a:buSzTx/>
              <a:buFontTx/>
              <a:buNone/>
              <a:defRPr b="0" sz="2100">
                <a:solidFill>
                  <a:srgbClr val="595959"/>
                </a:solidFill>
                <a:uFillTx/>
                <a:latin typeface="Arial"/>
                <a:ea typeface="Arial"/>
                <a:cs typeface="Arial"/>
                <a:sym typeface="Arial"/>
              </a:defRPr>
            </a:lvl1pPr>
          </a:lstStyle>
          <a:p>
            <a:pPr/>
            <a:r>
              <a:t>This would be the most tax-efficient way of drawing this income and it would also be the most sensible way as you would not be drawing down on crystallised funds that are deemed income producing therefore you would not affect your annual allowance and would be able to make pension contributions in the future up to the maximum annual allowance of £40,000 as opposed to triggering the Money Purchase annual allowance restriction of £10,000.</a:t>
            </a:r>
          </a:p>
        </p:txBody>
      </p:sp>
      <p:pic>
        <p:nvPicPr>
          <p:cNvPr id="1160" name="image24.png"/>
          <p:cNvPicPr>
            <a:picLocks noChangeAspect="1"/>
          </p:cNvPicPr>
          <p:nvPr/>
        </p:nvPicPr>
        <p:blipFill>
          <a:blip r:embed="rId2">
            <a:extLst/>
          </a:blip>
          <a:srcRect l="0" t="4230" r="2754" b="5935"/>
          <a:stretch>
            <a:fillRect/>
          </a:stretch>
        </p:blipFill>
        <p:spPr>
          <a:xfrm>
            <a:off x="948272" y="6966464"/>
            <a:ext cx="6811026" cy="2529254"/>
          </a:xfrm>
          <a:prstGeom prst="rect">
            <a:avLst/>
          </a:prstGeom>
          <a:ln w="12700">
            <a:miter lim="400000"/>
          </a:ln>
        </p:spPr>
      </p:pic>
      <p:pic>
        <p:nvPicPr>
          <p:cNvPr id="1161" name="image25.png"/>
          <p:cNvPicPr>
            <a:picLocks noChangeAspect="1"/>
          </p:cNvPicPr>
          <p:nvPr/>
        </p:nvPicPr>
        <p:blipFill>
          <a:blip r:embed="rId3">
            <a:extLst/>
          </a:blip>
          <a:stretch>
            <a:fillRect/>
          </a:stretch>
        </p:blipFill>
        <p:spPr>
          <a:xfrm>
            <a:off x="8128000" y="7195157"/>
            <a:ext cx="7759517" cy="2300561"/>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nvSpPr>
        <p:spPr>
          <a:xfrm>
            <a:off x="350073" y="845366"/>
            <a:ext cx="4953003"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words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emily bate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quietroom</a:t>
            </a:r>
          </a:p>
        </p:txBody>
      </p:sp>
      <p:sp>
        <p:nvSpPr>
          <p:cNvPr id="787" name="Shape 787"/>
          <p:cNvSpPr/>
          <p:nvPr/>
        </p:nvSpPr>
        <p:spPr>
          <a:xfrm>
            <a:off x="5691666" y="86838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tech</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David pike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brochet </a:t>
            </a:r>
          </a:p>
        </p:txBody>
      </p:sp>
      <p:sp>
        <p:nvSpPr>
          <p:cNvPr id="788" name="Shape 788"/>
          <p:cNvSpPr/>
          <p:nvPr/>
        </p:nvSpPr>
        <p:spPr>
          <a:xfrm>
            <a:off x="11033259" y="84536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rules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Mark goo</a:t>
            </a:r>
            <a:r>
              <a:t>l</a:t>
            </a:r>
            <a:r>
              <a:t>d</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fca</a:t>
            </a:r>
          </a:p>
        </p:txBody>
      </p:sp>
      <p:sp>
        <p:nvSpPr>
          <p:cNvPr id="789" name="Shape 789"/>
          <p:cNvSpPr/>
          <p:nvPr/>
        </p:nvSpPr>
        <p:spPr>
          <a:xfrm>
            <a:off x="2030414" y="1887517"/>
            <a:ext cx="1592319" cy="344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0" sz="20000">
                <a:latin typeface="+mj-lt"/>
                <a:ea typeface="+mj-ea"/>
                <a:cs typeface="+mj-cs"/>
                <a:sym typeface="Helvetica"/>
              </a:defRPr>
            </a:lvl1pPr>
          </a:lstStyle>
          <a:p>
            <a:pPr/>
            <a:r>
              <a:t>😷</a:t>
            </a:r>
          </a:p>
        </p:txBody>
      </p:sp>
    </p:spTree>
  </p:cSld>
  <p:clrMapOvr>
    <a:masterClrMapping/>
  </p:clrMapOvr>
  <p:transition xmlns:p14="http://schemas.microsoft.com/office/powerpoint/2010/main" spd="med" advClick="1" p14:dur="1000"/>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3" name="Shape 116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64" name="Shape 1164"/>
          <p:cNvSpPr/>
          <p:nvPr/>
        </p:nvSpPr>
        <p:spPr>
          <a:xfrm>
            <a:off x="2548987" y="2146093"/>
            <a:ext cx="11076941" cy="329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2. Cut to the chase</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Use short sentences</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Put the important stuff up front</a:t>
            </a:r>
          </a:p>
        </p:txBody>
      </p:sp>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6" name="Shape 116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67" name="Shape 1167"/>
          <p:cNvSpPr/>
          <p:nvPr/>
        </p:nvSpPr>
        <p:spPr>
          <a:xfrm>
            <a:off x="2501188" y="2150927"/>
            <a:ext cx="10551875" cy="420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2. Cut to the chase</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Use short sentences</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Put the important stuff up front</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Cut anything you don’t need</a:t>
            </a:r>
          </a:p>
        </p:txBody>
      </p:sp>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9" name="Shape 1169"/>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70" name="Shape 1170"/>
          <p:cNvSpPr/>
          <p:nvPr>
            <p:ph type="body" sz="quarter" idx="1"/>
          </p:nvPr>
        </p:nvSpPr>
        <p:spPr>
          <a:xfrm>
            <a:off x="8560740" y="3497767"/>
            <a:ext cx="6716893" cy="420565"/>
          </a:xfrm>
          <a:prstGeom prst="rect">
            <a:avLst/>
          </a:prstGeom>
        </p:spPr>
        <p:txBody>
          <a:bodyPr/>
          <a:lstStyle/>
          <a:p>
            <a:pPr/>
          </a:p>
        </p:txBody>
      </p:sp>
      <p:sp>
        <p:nvSpPr>
          <p:cNvPr id="1171" name="Shape 1171"/>
          <p:cNvSpPr/>
          <p:nvPr>
            <p:ph type="body" idx="13"/>
          </p:nvPr>
        </p:nvSpPr>
        <p:spPr>
          <a:xfrm>
            <a:off x="948271" y="3655990"/>
            <a:ext cx="6716894" cy="1077219"/>
          </a:xfrm>
          <a:prstGeom prst="rect">
            <a:avLst/>
          </a:prstGeom>
          <a:extLst>
            <a:ext uri="{C572A759-6A51-4108-AA02-DFA0A04FC94B}">
              <ma14:wrappingTextBoxFlag xmlns:ma14="http://schemas.microsoft.com/office/mac/drawingml/2011/main" val="1"/>
            </a:ext>
          </a:extLst>
        </p:spPr>
        <p:txBody>
          <a:bodyPr/>
          <a:lstStyle>
            <a:lvl1pPr marL="0" indent="0" algn="ctr" defTabSz="812809">
              <a:spcBef>
                <a:spcPts val="700"/>
              </a:spcBef>
              <a:buClrTx/>
              <a:buSzTx/>
              <a:buFontTx/>
              <a:buNone/>
              <a:defRPr b="0" sz="3200">
                <a:solidFill>
                  <a:srgbClr val="595959"/>
                </a:solidFill>
                <a:uFillTx/>
                <a:latin typeface="Arial"/>
                <a:ea typeface="Arial"/>
                <a:cs typeface="Arial"/>
                <a:sym typeface="Arial"/>
              </a:defRPr>
            </a:lvl1pPr>
          </a:lstStyle>
          <a:p>
            <a:pPr/>
            <a:r>
              <a:t>I have undertaken an analysis of your needs and requirements.</a:t>
            </a:r>
          </a:p>
        </p:txBody>
      </p:sp>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3" name="Shape 117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74" name="Shape 1174"/>
          <p:cNvSpPr/>
          <p:nvPr>
            <p:ph type="body" sz="quarter" idx="1"/>
          </p:nvPr>
        </p:nvSpPr>
        <p:spPr>
          <a:xfrm>
            <a:off x="8560740" y="3497767"/>
            <a:ext cx="6716893" cy="584776"/>
          </a:xfrm>
          <a:prstGeom prst="rect">
            <a:avLst/>
          </a:prstGeom>
        </p:spPr>
        <p:txBody>
          <a:bodyPr/>
          <a:lstStyle>
            <a:lvl1pPr>
              <a:spcBef>
                <a:spcPts val="700"/>
              </a:spcBef>
              <a:defRPr sz="3200"/>
            </a:lvl1pPr>
          </a:lstStyle>
          <a:p>
            <a:pPr/>
            <a:r>
              <a:t>I have analysed your needs.</a:t>
            </a:r>
          </a:p>
        </p:txBody>
      </p:sp>
      <p:sp>
        <p:nvSpPr>
          <p:cNvPr id="1175" name="Shape 1175"/>
          <p:cNvSpPr/>
          <p:nvPr>
            <p:ph type="body" idx="13"/>
          </p:nvPr>
        </p:nvSpPr>
        <p:spPr>
          <a:xfrm>
            <a:off x="948271" y="3655990"/>
            <a:ext cx="6716894" cy="1077219"/>
          </a:xfrm>
          <a:prstGeom prst="rect">
            <a:avLst/>
          </a:prstGeom>
          <a:extLst>
            <a:ext uri="{C572A759-6A51-4108-AA02-DFA0A04FC94B}">
              <ma14:wrappingTextBoxFlag xmlns:ma14="http://schemas.microsoft.com/office/mac/drawingml/2011/main" val="1"/>
            </a:ext>
          </a:extLst>
        </p:spPr>
        <p:txBody>
          <a:bodyPr/>
          <a:lstStyle/>
          <a:p>
            <a:pPr marL="0" indent="0" algn="ctr" defTabSz="812809">
              <a:spcBef>
                <a:spcPts val="700"/>
              </a:spcBef>
              <a:buClrTx/>
              <a:buSzTx/>
              <a:buFontTx/>
              <a:buNone/>
              <a:defRPr b="0" sz="3200">
                <a:solidFill>
                  <a:srgbClr val="595959"/>
                </a:solidFill>
                <a:uFillTx/>
                <a:latin typeface="Arial"/>
                <a:ea typeface="Arial"/>
                <a:cs typeface="Arial"/>
                <a:sym typeface="Arial"/>
              </a:defRPr>
            </a:pPr>
            <a:r>
              <a:t>I have </a:t>
            </a:r>
            <a:r>
              <a:rPr strike="sngStrike"/>
              <a:t>undertaken an </a:t>
            </a:r>
            <a:r>
              <a:t>analysis </a:t>
            </a:r>
            <a:r>
              <a:rPr strike="sngStrike"/>
              <a:t>of</a:t>
            </a:r>
            <a:r>
              <a:t> your needs </a:t>
            </a:r>
            <a:r>
              <a:rPr strike="sngStrike"/>
              <a:t>and requirements.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7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74" grpId="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7" name="Shape 117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78" name="Shape 1178"/>
          <p:cNvSpPr/>
          <p:nvPr/>
        </p:nvSpPr>
        <p:spPr>
          <a:xfrm>
            <a:off x="1672156" y="2163118"/>
            <a:ext cx="12736276" cy="237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3. Guide your reader</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	Use headings that mean something</a:t>
            </a:r>
          </a:p>
        </p:txBody>
      </p:sp>
    </p:spTree>
  </p:cSld>
  <p:clrMapOvr>
    <a:masterClrMapping/>
  </p:clrMapOvr>
  <p:transition xmlns:p14="http://schemas.microsoft.com/office/powerpoint/2010/main" spd="med" advClick="1" p14:dur="1000"/>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2" name="Shape 118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83" name="Shape 1183"/>
          <p:cNvSpPr/>
          <p:nvPr/>
        </p:nvSpPr>
        <p:spPr>
          <a:xfrm>
            <a:off x="2244396" y="2126541"/>
            <a:ext cx="11326576" cy="329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3. Guide your reader</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Use headings that mean something</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Use bullets consistently </a:t>
            </a:r>
          </a:p>
        </p:txBody>
      </p:sp>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7" name="Shape 118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88" name="Shape 1188"/>
          <p:cNvSpPr/>
          <p:nvPr>
            <p:ph type="body" sz="quarter" idx="1"/>
          </p:nvPr>
        </p:nvSpPr>
        <p:spPr>
          <a:xfrm>
            <a:off x="977431" y="1461090"/>
            <a:ext cx="7941735" cy="639534"/>
          </a:xfrm>
          <a:prstGeom prst="rect">
            <a:avLst/>
          </a:prstGeom>
        </p:spPr>
        <p:txBody>
          <a:bodyPr/>
          <a:lstStyle/>
          <a:p>
            <a:pPr/>
            <a:r>
              <a:t>Use bullet points carefully</a:t>
            </a:r>
          </a:p>
        </p:txBody>
      </p:sp>
      <p:pic>
        <p:nvPicPr>
          <p:cNvPr id="1189" name="image26.jpeg"/>
          <p:cNvPicPr>
            <a:picLocks noChangeAspect="1"/>
          </p:cNvPicPr>
          <p:nvPr/>
        </p:nvPicPr>
        <p:blipFill>
          <a:blip r:embed="rId2">
            <a:extLst/>
          </a:blip>
          <a:stretch>
            <a:fillRect/>
          </a:stretch>
        </p:blipFill>
        <p:spPr>
          <a:xfrm>
            <a:off x="8550980" y="1641755"/>
            <a:ext cx="5486298" cy="7315064"/>
          </a:xfrm>
          <a:prstGeom prst="rect">
            <a:avLst/>
          </a:prstGeom>
          <a:ln w="12700">
            <a:miter lim="400000"/>
          </a:ln>
        </p:spPr>
      </p:pic>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1" name="Shape 119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92" name="Shape 1192"/>
          <p:cNvSpPr/>
          <p:nvPr/>
        </p:nvSpPr>
        <p:spPr>
          <a:xfrm>
            <a:off x="2005333" y="2126543"/>
            <a:ext cx="12004438" cy="420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0" sz="9600">
                <a:solidFill>
                  <a:srgbClr val="307C83"/>
                </a:solidFill>
                <a:latin typeface="Garamond"/>
                <a:ea typeface="Garamond"/>
                <a:cs typeface="Garamond"/>
                <a:sym typeface="Garamond"/>
              </a:defRPr>
            </a:pPr>
            <a:r>
              <a:t>3. Guide your reader</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	Use headings that mean something</a:t>
            </a:r>
            <a:endParaRPr>
              <a:latin typeface="+mj-lt"/>
              <a:ea typeface="+mj-ea"/>
              <a:cs typeface="+mj-cs"/>
              <a:sym typeface="Helvetica"/>
            </a:endParaRPr>
          </a:p>
          <a:p>
            <a:pPr>
              <a:defRPr b="0" sz="6400">
                <a:solidFill>
                  <a:srgbClr val="808080"/>
                </a:solidFill>
                <a:latin typeface="Garamond"/>
                <a:ea typeface="Garamond"/>
                <a:cs typeface="Garamond"/>
                <a:sym typeface="Garamond"/>
              </a:defRPr>
            </a:pPr>
            <a:r>
              <a:t>	Use bullets consistently </a:t>
            </a:r>
            <a:endParaRPr>
              <a:latin typeface="+mj-lt"/>
              <a:ea typeface="+mj-ea"/>
              <a:cs typeface="+mj-cs"/>
              <a:sym typeface="Helvetica"/>
            </a:endParaRPr>
          </a:p>
          <a:p>
            <a:pPr>
              <a:defRPr sz="6400">
                <a:solidFill>
                  <a:srgbClr val="307C83"/>
                </a:solidFill>
                <a:latin typeface="Garamond"/>
                <a:ea typeface="Garamond"/>
                <a:cs typeface="Garamond"/>
                <a:sym typeface="Garamond"/>
              </a:defRPr>
            </a:pPr>
            <a:r>
              <a:t>	Break your contents into sections</a:t>
            </a:r>
          </a:p>
        </p:txBody>
      </p:sp>
    </p:spTree>
  </p:cSld>
  <p:clrMapOvr>
    <a:masterClrMapping/>
  </p:clrMapOvr>
  <p:transition xmlns:p14="http://schemas.microsoft.com/office/powerpoint/2010/main" spd="med" advClick="1" p14:dur="1000"/>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4" name="Shape 119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195" name="Shape 1195"/>
          <p:cNvSpPr/>
          <p:nvPr/>
        </p:nvSpPr>
        <p:spPr>
          <a:xfrm>
            <a:off x="1254898" y="3715870"/>
            <a:ext cx="13790222" cy="1297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sz="8500">
                <a:solidFill>
                  <a:srgbClr val="307C83"/>
                </a:solidFill>
                <a:latin typeface="Garamond"/>
                <a:ea typeface="Garamond"/>
                <a:cs typeface="Garamond"/>
                <a:sym typeface="Garamond"/>
              </a:defRPr>
            </a:lvl1pPr>
          </a:lstStyle>
          <a:p>
            <a:pPr/>
            <a:r>
              <a:t>Let’s put it all together</a:t>
            </a:r>
          </a:p>
        </p:txBody>
      </p:sp>
    </p:spTree>
  </p:cSld>
  <p:clrMapOvr>
    <a:masterClrMapping/>
  </p:clrMapOvr>
  <p:transition xmlns:p14="http://schemas.microsoft.com/office/powerpoint/2010/main" spd="med" advClick="1" p14:dur="1000"/>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7" name="Shape 119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198" name="image27.png"/>
          <p:cNvPicPr>
            <a:picLocks noChangeAspect="1"/>
          </p:cNvPicPr>
          <p:nvPr>
            <p:ph type="pic" idx="13"/>
          </p:nvPr>
        </p:nvPicPr>
        <p:blipFill>
          <a:blip r:embed="rId2">
            <a:extLst/>
          </a:blip>
          <a:srcRect l="0" t="3777" r="0" b="3777"/>
          <a:stretch>
            <a:fillRect/>
          </a:stretch>
        </p:blipFill>
        <p:spPr>
          <a:xfrm>
            <a:off x="1112463" y="1442466"/>
            <a:ext cx="14056218" cy="7477960"/>
          </a:xfrm>
          <a:prstGeom prst="rect">
            <a:avLst/>
          </a:prstGeom>
        </p:spPr>
      </p:pic>
      <p:sp>
        <p:nvSpPr>
          <p:cNvPr id="1199" name="Shape 1199"/>
          <p:cNvSpPr/>
          <p:nvPr/>
        </p:nvSpPr>
        <p:spPr>
          <a:xfrm>
            <a:off x="1235970" y="1344929"/>
            <a:ext cx="2373005" cy="915570"/>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1" name="Shape 791"/>
          <p:cNvSpPr/>
          <p:nvPr/>
        </p:nvSpPr>
        <p:spPr>
          <a:xfrm>
            <a:off x="350073" y="845366"/>
            <a:ext cx="4953003"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words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J</a:t>
            </a:r>
            <a:r>
              <a:t>oe craig</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quietroom</a:t>
            </a:r>
          </a:p>
        </p:txBody>
      </p:sp>
      <p:sp>
        <p:nvSpPr>
          <p:cNvPr id="792" name="Shape 792"/>
          <p:cNvSpPr/>
          <p:nvPr/>
        </p:nvSpPr>
        <p:spPr>
          <a:xfrm>
            <a:off x="5691666" y="86838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tech</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David pike</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brochet </a:t>
            </a:r>
          </a:p>
        </p:txBody>
      </p:sp>
      <p:sp>
        <p:nvSpPr>
          <p:cNvPr id="793" name="Shape 793"/>
          <p:cNvSpPr/>
          <p:nvPr/>
        </p:nvSpPr>
        <p:spPr>
          <a:xfrm>
            <a:off x="11033259" y="845366"/>
            <a:ext cx="4953002" cy="4091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8500">
                <a:solidFill>
                  <a:srgbClr val="FFFFFF"/>
                </a:solidFill>
                <a:latin typeface="VeneerLowRes Two"/>
                <a:ea typeface="VeneerLowRes Two"/>
                <a:cs typeface="VeneerLowRes Two"/>
                <a:sym typeface="VeneerLowRes Two"/>
              </a:defRPr>
            </a:pPr>
            <a:r>
              <a:t>the rules</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Mark goo</a:t>
            </a:r>
            <a:r>
              <a:t>l</a:t>
            </a:r>
            <a:r>
              <a:t>d</a:t>
            </a:r>
          </a:p>
          <a:p>
            <a:pPr algn="ctr" defTabSz="584200">
              <a:lnSpc>
                <a:spcPct val="70000"/>
              </a:lnSpc>
              <a:defRPr b="0" sz="8500">
                <a:solidFill>
                  <a:srgbClr val="000000">
                    <a:alpha val="80000"/>
                  </a:srgbClr>
                </a:solidFill>
                <a:latin typeface="VeneerLowRes Two"/>
                <a:ea typeface="VeneerLowRes Two"/>
                <a:cs typeface="VeneerLowRes Two"/>
                <a:sym typeface="VeneerLowRes Two"/>
              </a:defRPr>
            </a:pPr>
            <a:r>
              <a:t>the fca</a:t>
            </a:r>
          </a:p>
        </p:txBody>
      </p:sp>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1" name="Shape 120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02" name="image28.png"/>
          <p:cNvPicPr>
            <a:picLocks noChangeAspect="1"/>
          </p:cNvPicPr>
          <p:nvPr>
            <p:ph type="pic" idx="13"/>
          </p:nvPr>
        </p:nvPicPr>
        <p:blipFill>
          <a:blip r:embed="rId2">
            <a:extLst/>
          </a:blip>
          <a:srcRect l="0" t="0" r="0" b="0"/>
          <a:stretch>
            <a:fillRect/>
          </a:stretch>
        </p:blipFill>
        <p:spPr>
          <a:xfrm>
            <a:off x="3193986" y="1442466"/>
            <a:ext cx="9893172" cy="7477960"/>
          </a:xfrm>
          <a:prstGeom prst="rect">
            <a:avLst/>
          </a:prstGeom>
        </p:spPr>
      </p:pic>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4" name="Shape 120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grpSp>
        <p:nvGrpSpPr>
          <p:cNvPr id="1208" name="Group 1208"/>
          <p:cNvGrpSpPr/>
          <p:nvPr/>
        </p:nvGrpSpPr>
        <p:grpSpPr>
          <a:xfrm>
            <a:off x="1068013" y="1398016"/>
            <a:ext cx="14145118" cy="7566860"/>
            <a:chOff x="0" y="0"/>
            <a:chExt cx="14145116" cy="7566859"/>
          </a:xfrm>
        </p:grpSpPr>
        <p:sp>
          <p:nvSpPr>
            <p:cNvPr id="1205" name="Shape 1205"/>
            <p:cNvSpPr/>
            <p:nvPr/>
          </p:nvSpPr>
          <p:spPr>
            <a:xfrm>
              <a:off x="44450" y="44450"/>
              <a:ext cx="14056217" cy="7477960"/>
            </a:xfrm>
            <a:prstGeom prst="rect">
              <a:avLst/>
            </a:prstGeom>
            <a:solidFill>
              <a:srgbClr val="EDEDED"/>
            </a:solidFill>
            <a:ln w="12700" cap="flat">
              <a:noFill/>
              <a:miter lim="400000"/>
            </a:ln>
            <a:effectLst/>
          </p:spPr>
          <p:txBody>
            <a:bodyPr wrap="square" lIns="50800" tIns="50800" rIns="50800" bIns="50800" numCol="1" anchor="ctr">
              <a:noAutofit/>
            </a:bodyPr>
            <a:lstStyle/>
            <a:p>
              <a:pPr/>
            </a:p>
          </p:txBody>
        </p:sp>
        <p:pic>
          <p:nvPicPr>
            <p:cNvPr id="1206" name="image29.png"/>
            <p:cNvPicPr>
              <a:picLocks noChangeAspect="1"/>
            </p:cNvPicPr>
            <p:nvPr/>
          </p:nvPicPr>
          <p:blipFill>
            <a:blip r:embed="rId2">
              <a:extLst/>
            </a:blip>
            <a:srcRect l="0" t="0" r="0" b="0"/>
            <a:stretch>
              <a:fillRect/>
            </a:stretch>
          </p:blipFill>
          <p:spPr>
            <a:xfrm>
              <a:off x="1596992" y="44450"/>
              <a:ext cx="10951133" cy="7477960"/>
            </a:xfrm>
            <a:prstGeom prst="rect">
              <a:avLst/>
            </a:prstGeom>
            <a:ln w="12700" cap="flat">
              <a:noFill/>
              <a:miter lim="400000"/>
            </a:ln>
            <a:effectLst>
              <a:outerShdw sx="100000" sy="100000" kx="0" ky="0" algn="b" rotWithShape="0" blurRad="50800" dist="18000" dir="5400000">
                <a:srgbClr val="000000">
                  <a:alpha val="40000"/>
                </a:srgbClr>
              </a:outerShdw>
            </a:effectLst>
          </p:spPr>
        </p:pic>
        <p:sp>
          <p:nvSpPr>
            <p:cNvPr id="1207" name="Shape 1207"/>
            <p:cNvSpPr/>
            <p:nvPr/>
          </p:nvSpPr>
          <p:spPr>
            <a:xfrm>
              <a:off x="0" y="0"/>
              <a:ext cx="14145117" cy="7566860"/>
            </a:xfrm>
            <a:prstGeom prst="rect">
              <a:avLst/>
            </a:prstGeom>
            <a:noFill/>
            <a:ln w="88900" cap="sq">
              <a:solidFill>
                <a:srgbClr val="FFFFFF"/>
              </a:solidFill>
              <a:prstDash val="solid"/>
              <a:miter lim="800000"/>
            </a:ln>
            <a:effectLst/>
          </p:spPr>
          <p:txBody>
            <a:bodyPr wrap="square" lIns="50800" tIns="50800" rIns="50800" bIns="50800" numCol="1" anchor="ctr">
              <a:noAutofit/>
            </a:bodyPr>
            <a:lstStyle/>
            <a:p>
              <a:pPr/>
            </a:p>
          </p:txBody>
        </p:sp>
      </p:grpSp>
      <p:sp>
        <p:nvSpPr>
          <p:cNvPr id="1209" name="Shape 1209"/>
          <p:cNvSpPr/>
          <p:nvPr/>
        </p:nvSpPr>
        <p:spPr>
          <a:xfrm>
            <a:off x="3624900" y="3225415"/>
            <a:ext cx="4035972" cy="91556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0" name="Shape 1210"/>
          <p:cNvSpPr/>
          <p:nvPr/>
        </p:nvSpPr>
        <p:spPr>
          <a:xfrm>
            <a:off x="3624900" y="4413177"/>
            <a:ext cx="9865712" cy="1719027"/>
          </a:xfrm>
          <a:prstGeom prst="rect">
            <a:avLst/>
          </a:prstGeom>
          <a:ln w="38100">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1" name="Shape 1211"/>
          <p:cNvSpPr/>
          <p:nvPr/>
        </p:nvSpPr>
        <p:spPr>
          <a:xfrm>
            <a:off x="3624900" y="6317467"/>
            <a:ext cx="2373005" cy="91556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2" name="Shape 1212"/>
          <p:cNvSpPr/>
          <p:nvPr/>
        </p:nvSpPr>
        <p:spPr>
          <a:xfrm>
            <a:off x="2619551" y="1554470"/>
            <a:ext cx="1485463" cy="91556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0" grpId="2"/>
      <p:bldP build="whole" bldLvl="1" animBg="1" rev="0" advAuto="0" spid="1212" grpId="4"/>
      <p:bldP build="whole" bldLvl="1" animBg="1" rev="0" advAuto="0" spid="1209" grpId="1"/>
      <p:bldP build="whole" bldLvl="1" animBg="1" rev="0" advAuto="0" spid="1211" grpId="3"/>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4" name="Shape 1214"/>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15" name="image30.png"/>
          <p:cNvPicPr>
            <a:picLocks noChangeAspect="1"/>
          </p:cNvPicPr>
          <p:nvPr>
            <p:ph type="pic" idx="13"/>
          </p:nvPr>
        </p:nvPicPr>
        <p:blipFill>
          <a:blip r:embed="rId3">
            <a:extLst/>
          </a:blip>
          <a:srcRect l="0" t="0" r="0" b="0"/>
          <a:stretch>
            <a:fillRect/>
          </a:stretch>
        </p:blipFill>
        <p:spPr>
          <a:xfrm>
            <a:off x="5166265" y="1442466"/>
            <a:ext cx="5948615" cy="7477960"/>
          </a:xfrm>
          <a:prstGeom prst="rect">
            <a:avLst/>
          </a:prstGeom>
        </p:spPr>
      </p:pic>
      <p:sp>
        <p:nvSpPr>
          <p:cNvPr id="1216" name="Shape 1216"/>
          <p:cNvSpPr/>
          <p:nvPr/>
        </p:nvSpPr>
        <p:spPr>
          <a:xfrm>
            <a:off x="5235745" y="1284748"/>
            <a:ext cx="2904829" cy="91556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7" name="Shape 1217"/>
          <p:cNvSpPr/>
          <p:nvPr/>
        </p:nvSpPr>
        <p:spPr>
          <a:xfrm>
            <a:off x="5260545" y="1893456"/>
            <a:ext cx="2904828" cy="523180"/>
          </a:xfrm>
          <a:prstGeom prst="rect">
            <a:avLst/>
          </a:prstGeom>
          <a:solidFill>
            <a:srgbClr val="FFFFFF"/>
          </a:solidFill>
          <a:ln w="12700">
            <a:miter lim="400000"/>
          </a:ln>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8" name="Shape 1218"/>
          <p:cNvSpPr/>
          <p:nvPr/>
        </p:nvSpPr>
        <p:spPr>
          <a:xfrm>
            <a:off x="5386099" y="2448880"/>
            <a:ext cx="5460118" cy="523180"/>
          </a:xfrm>
          <a:prstGeom prst="rect">
            <a:avLst/>
          </a:prstGeom>
          <a:solidFill>
            <a:srgbClr val="FFFFFF"/>
          </a:solidFill>
          <a:ln w="12700">
            <a:miter lim="400000"/>
          </a:ln>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19" name="Shape 1219"/>
          <p:cNvSpPr/>
          <p:nvPr/>
        </p:nvSpPr>
        <p:spPr>
          <a:xfrm>
            <a:off x="5210945" y="1415656"/>
            <a:ext cx="5856449" cy="129900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0" sz="2800">
                <a:solidFill>
                  <a:srgbClr val="3236AD"/>
                </a:solidFill>
                <a:latin typeface="Arial"/>
                <a:ea typeface="Arial"/>
                <a:cs typeface="Arial"/>
                <a:sym typeface="Arial"/>
              </a:defRPr>
            </a:pPr>
            <a:r>
              <a:t>A summary of what we recommend</a:t>
            </a:r>
            <a:endParaRPr>
              <a:latin typeface="+mj-lt"/>
              <a:ea typeface="+mj-ea"/>
              <a:cs typeface="+mj-cs"/>
              <a:sym typeface="Helvetica"/>
            </a:endParaRPr>
          </a:p>
          <a:p>
            <a:pPr>
              <a:defRPr b="0" sz="2800">
                <a:solidFill>
                  <a:srgbClr val="3236AD"/>
                </a:solidFill>
                <a:latin typeface="Arial"/>
                <a:ea typeface="Arial"/>
                <a:cs typeface="Arial"/>
                <a:sym typeface="Arial"/>
              </a:defRPr>
            </a:pPr>
          </a:p>
        </p:txBody>
      </p:sp>
      <p:sp>
        <p:nvSpPr>
          <p:cNvPr id="1220" name="Shape 1220"/>
          <p:cNvSpPr/>
          <p:nvPr/>
        </p:nvSpPr>
        <p:spPr>
          <a:xfrm>
            <a:off x="5198602" y="1461822"/>
            <a:ext cx="5868790" cy="89260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0" sz="2800">
                <a:solidFill>
                  <a:srgbClr val="3236AD"/>
                </a:solidFill>
                <a:latin typeface="Arial"/>
                <a:ea typeface="Arial"/>
                <a:cs typeface="Arial"/>
                <a:sym typeface="Arial"/>
              </a:defRPr>
            </a:lvl1pPr>
          </a:lstStyle>
          <a:p>
            <a:pPr/>
            <a:r>
              <a:t>What we recommend and why it’s suitable for you</a:t>
            </a:r>
          </a:p>
        </p:txBody>
      </p:sp>
      <p:sp>
        <p:nvSpPr>
          <p:cNvPr id="1221" name="Shape 1221"/>
          <p:cNvSpPr/>
          <p:nvPr/>
        </p:nvSpPr>
        <p:spPr>
          <a:xfrm>
            <a:off x="3772162" y="2331223"/>
            <a:ext cx="8288460" cy="7427956"/>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17"/>
                                        </p:tgtEl>
                                        <p:attrNameLst>
                                          <p:attrName>style.visibility</p:attrName>
                                        </p:attrNameLst>
                                      </p:cBhvr>
                                      <p:to>
                                        <p:strVal val="visible"/>
                                      </p:to>
                                    </p:set>
                                  </p:childTnLst>
                                </p:cTn>
                              </p:par>
                            </p:childTnLst>
                          </p:cTn>
                        </p:par>
                        <p:par>
                          <p:cTn id="11" fill="hold">
                            <p:stCondLst>
                              <p:cond delay="0"/>
                            </p:stCondLst>
                            <p:childTnLst>
                              <p:par>
                                <p:cTn id="12" presetClass="exit" nodeType="afterEffect" presetSubtype="0" presetID="1" grpId="3" fill="hold">
                                  <p:stCondLst>
                                    <p:cond delay="0"/>
                                  </p:stCondLst>
                                  <p:iterate type="el" backwards="0">
                                    <p:tmAbs val="0"/>
                                  </p:iterate>
                                  <p:childTnLst>
                                    <p:set>
                                      <p:cBhvr>
                                        <p:cTn id="13" fill="hold">
                                          <p:stCondLst>
                                            <p:cond delay="0"/>
                                          </p:stCondLst>
                                        </p:cTn>
                                        <p:tgtEl>
                                          <p:spTgt spid="1216"/>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2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220"/>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218"/>
                                        </p:tgtEl>
                                        <p:attrNameLst>
                                          <p:attrName>style.visibility</p:attrName>
                                        </p:attrNameLst>
                                      </p:cBhvr>
                                      <p:to>
                                        <p:strVal val="visible"/>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12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1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1" grpId="8"/>
      <p:bldP build="whole" bldLvl="1" animBg="1" rev="0" advAuto="0" spid="1219" grpId="4"/>
      <p:bldP build="whole" bldLvl="1" animBg="1" rev="0" advAuto="0" spid="1220" grpId="5"/>
      <p:bldP build="whole" bldLvl="1" animBg="1" rev="0" advAuto="0" spid="1219" grpId="7"/>
      <p:bldP build="whole" bldLvl="1" animBg="1" rev="0" advAuto="0" spid="1216" grpId="1"/>
      <p:bldP build="whole" bldLvl="1" animBg="1" rev="0" advAuto="0" spid="1218" grpId="6"/>
      <p:bldP build="whole" bldLvl="1" animBg="1" rev="0" advAuto="0" spid="1216" grpId="3"/>
      <p:bldP build="whole" bldLvl="1" animBg="1" rev="0" advAuto="0" spid="1217" grpId="2"/>
    </p:bldLst>
  </p:timing>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5" name="Shape 122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26" name="image31.png"/>
          <p:cNvPicPr>
            <a:picLocks noChangeAspect="1"/>
          </p:cNvPicPr>
          <p:nvPr>
            <p:ph type="pic" idx="13"/>
          </p:nvPr>
        </p:nvPicPr>
        <p:blipFill>
          <a:blip r:embed="rId2">
            <a:extLst/>
          </a:blip>
          <a:srcRect l="0" t="0" r="0" b="0"/>
          <a:stretch>
            <a:fillRect/>
          </a:stretch>
        </p:blipFill>
        <p:spPr>
          <a:xfrm>
            <a:off x="4153536" y="1442466"/>
            <a:ext cx="7974073" cy="7477960"/>
          </a:xfrm>
          <a:prstGeom prst="rect">
            <a:avLst/>
          </a:prstGeom>
        </p:spPr>
      </p:pic>
      <p:sp>
        <p:nvSpPr>
          <p:cNvPr id="1227" name="Shape 1227"/>
          <p:cNvSpPr/>
          <p:nvPr/>
        </p:nvSpPr>
        <p:spPr>
          <a:xfrm>
            <a:off x="934244" y="3206238"/>
            <a:ext cx="3083037"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1228" name="Shape 1228"/>
          <p:cNvSpPr/>
          <p:nvPr/>
        </p:nvSpPr>
        <p:spPr>
          <a:xfrm>
            <a:off x="934244" y="3794912"/>
            <a:ext cx="3083037"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1229" name="Shape 1229"/>
          <p:cNvSpPr/>
          <p:nvPr/>
        </p:nvSpPr>
        <p:spPr>
          <a:xfrm>
            <a:off x="934244" y="6173194"/>
            <a:ext cx="3083037"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1230" name="Shape 1230"/>
          <p:cNvSpPr/>
          <p:nvPr/>
        </p:nvSpPr>
        <p:spPr>
          <a:xfrm>
            <a:off x="934244" y="7236670"/>
            <a:ext cx="3083037"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1231" name="Shape 1231"/>
          <p:cNvSpPr/>
          <p:nvPr/>
        </p:nvSpPr>
        <p:spPr>
          <a:xfrm>
            <a:off x="934244" y="8507861"/>
            <a:ext cx="3083037"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7" grpId="1"/>
      <p:bldP build="whole" bldLvl="1" animBg="1" rev="0" advAuto="0" spid="1229" grpId="3"/>
      <p:bldP build="whole" bldLvl="1" animBg="1" rev="0" advAuto="0" spid="1228" grpId="2"/>
      <p:bldP build="whole" bldLvl="1" animBg="1" rev="0" advAuto="0" spid="1231" grpId="5"/>
      <p:bldP build="whole" bldLvl="1" animBg="1" rev="0" advAuto="0" spid="1230" grpId="4"/>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3" name="Shape 1233"/>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34" name="image32.png"/>
          <p:cNvPicPr>
            <a:picLocks noChangeAspect="1"/>
          </p:cNvPicPr>
          <p:nvPr>
            <p:ph type="pic" idx="13"/>
          </p:nvPr>
        </p:nvPicPr>
        <p:blipFill>
          <a:blip r:embed="rId2">
            <a:extLst/>
          </a:blip>
          <a:srcRect l="0" t="0" r="0" b="0"/>
          <a:stretch>
            <a:fillRect/>
          </a:stretch>
        </p:blipFill>
        <p:spPr>
          <a:xfrm>
            <a:off x="3082122" y="1442466"/>
            <a:ext cx="10116900" cy="7477960"/>
          </a:xfrm>
          <a:prstGeom prst="rect">
            <a:avLst/>
          </a:prstGeom>
        </p:spPr>
      </p:pic>
      <p:sp>
        <p:nvSpPr>
          <p:cNvPr id="1235" name="Shape 1235"/>
          <p:cNvSpPr/>
          <p:nvPr/>
        </p:nvSpPr>
        <p:spPr>
          <a:xfrm>
            <a:off x="859514" y="4618711"/>
            <a:ext cx="2017986" cy="18687"/>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1236" name="Shape 1236"/>
          <p:cNvSpPr/>
          <p:nvPr/>
        </p:nvSpPr>
        <p:spPr>
          <a:xfrm>
            <a:off x="859511" y="5936007"/>
            <a:ext cx="2017987" cy="18687"/>
          </a:xfrm>
          <a:prstGeom prst="line">
            <a:avLst/>
          </a:prstGeom>
          <a:ln w="60325">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5" grpId="1"/>
      <p:bldP build="whole" bldLvl="1" animBg="1" rev="0" advAuto="0" spid="1236" grpId="2"/>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8" name="Shape 1238"/>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39" name="image32.png"/>
          <p:cNvPicPr>
            <a:picLocks noChangeAspect="1"/>
          </p:cNvPicPr>
          <p:nvPr>
            <p:ph type="pic" idx="13"/>
          </p:nvPr>
        </p:nvPicPr>
        <p:blipFill>
          <a:blip r:embed="rId2">
            <a:extLst/>
          </a:blip>
          <a:srcRect l="0" t="0" r="0" b="0"/>
          <a:stretch>
            <a:fillRect/>
          </a:stretch>
        </p:blipFill>
        <p:spPr>
          <a:xfrm>
            <a:off x="537680" y="2815212"/>
            <a:ext cx="15378609" cy="10230463"/>
          </a:xfrm>
          <a:prstGeom prst="rect">
            <a:avLst/>
          </a:prstGeom>
        </p:spPr>
      </p:pic>
      <p:pic>
        <p:nvPicPr>
          <p:cNvPr id="1240" name="image33.png"/>
          <p:cNvPicPr>
            <a:picLocks noChangeAspect="1"/>
          </p:cNvPicPr>
          <p:nvPr/>
        </p:nvPicPr>
        <p:blipFill>
          <a:blip r:embed="rId3">
            <a:extLst/>
          </a:blip>
          <a:stretch>
            <a:fillRect/>
          </a:stretch>
        </p:blipFill>
        <p:spPr>
          <a:xfrm>
            <a:off x="981670" y="5686008"/>
            <a:ext cx="16395987" cy="2713787"/>
          </a:xfrm>
          <a:prstGeom prst="rect">
            <a:avLst/>
          </a:prstGeom>
          <a:ln w="12700">
            <a:miter lim="400000"/>
          </a:ln>
          <a:effectLst>
            <a:outerShdw sx="100000" sy="100000" kx="0" ky="0" algn="b" rotWithShape="0" blurRad="152400" dist="38100" dir="2700000">
              <a:srgbClr val="000000">
                <a:alpha val="50000"/>
              </a:srgbClr>
            </a:outerShdw>
          </a:effectLst>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0" grpId="1"/>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2" name="Shape 124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43" name="image34.png"/>
          <p:cNvPicPr>
            <a:picLocks noChangeAspect="1"/>
          </p:cNvPicPr>
          <p:nvPr>
            <p:ph type="pic" idx="13"/>
          </p:nvPr>
        </p:nvPicPr>
        <p:blipFill>
          <a:blip r:embed="rId2">
            <a:extLst/>
          </a:blip>
          <a:srcRect l="0" t="12219" r="0" b="0"/>
          <a:stretch>
            <a:fillRect/>
          </a:stretch>
        </p:blipFill>
        <p:spPr>
          <a:xfrm>
            <a:off x="1112463" y="1442466"/>
            <a:ext cx="14056218" cy="6227212"/>
          </a:xfrm>
          <a:prstGeom prst="rect">
            <a:avLst/>
          </a:prstGeom>
        </p:spPr>
      </p:pic>
    </p:spTree>
  </p:cSld>
  <p:clrMapOvr>
    <a:masterClrMapping/>
  </p:clrMapOvr>
  <p:transition xmlns:p14="http://schemas.microsoft.com/office/powerpoint/2010/main" spd="med" advClick="1" p14:dur="1000"/>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5" name="Shape 124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46" name="image35.png"/>
          <p:cNvPicPr>
            <a:picLocks noChangeAspect="1"/>
          </p:cNvPicPr>
          <p:nvPr>
            <p:ph type="pic" idx="13"/>
          </p:nvPr>
        </p:nvPicPr>
        <p:blipFill>
          <a:blip r:embed="rId2">
            <a:extLst/>
          </a:blip>
          <a:srcRect l="0" t="0" r="0" b="0"/>
          <a:stretch>
            <a:fillRect/>
          </a:stretch>
        </p:blipFill>
        <p:spPr>
          <a:xfrm>
            <a:off x="1112463" y="1726656"/>
            <a:ext cx="14056218" cy="6909580"/>
          </a:xfrm>
          <a:prstGeom prst="rect">
            <a:avLst/>
          </a:prstGeom>
        </p:spPr>
      </p:pic>
      <p:sp>
        <p:nvSpPr>
          <p:cNvPr id="1247" name="Shape 1247"/>
          <p:cNvSpPr/>
          <p:nvPr/>
        </p:nvSpPr>
        <p:spPr>
          <a:xfrm>
            <a:off x="3699640" y="1858714"/>
            <a:ext cx="1177161" cy="923939"/>
          </a:xfrm>
          <a:prstGeom prst="ellipse">
            <a:avLst/>
          </a:prstGeom>
          <a:ln w="635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48" name="Shape 1248"/>
          <p:cNvSpPr/>
          <p:nvPr/>
        </p:nvSpPr>
        <p:spPr>
          <a:xfrm>
            <a:off x="3699640" y="4543585"/>
            <a:ext cx="1177161" cy="915569"/>
          </a:xfrm>
          <a:prstGeom prst="ellipse">
            <a:avLst/>
          </a:prstGeom>
          <a:ln w="635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49" name="Shape 1249"/>
          <p:cNvSpPr/>
          <p:nvPr/>
        </p:nvSpPr>
        <p:spPr>
          <a:xfrm>
            <a:off x="4987159" y="6417347"/>
            <a:ext cx="1177161" cy="915569"/>
          </a:xfrm>
          <a:prstGeom prst="ellipse">
            <a:avLst/>
          </a:prstGeom>
          <a:ln w="635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9" grpId="3"/>
      <p:bldP build="whole" bldLvl="1" animBg="1" rev="0" advAuto="0" spid="1248" grpId="2"/>
      <p:bldP build="whole" bldLvl="1" animBg="1" rev="0" advAuto="0" spid="1247"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1" name="Shape 1251"/>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52" name="image36.png"/>
          <p:cNvPicPr>
            <a:picLocks noChangeAspect="1"/>
          </p:cNvPicPr>
          <p:nvPr>
            <p:ph type="pic" idx="13"/>
          </p:nvPr>
        </p:nvPicPr>
        <p:blipFill>
          <a:blip r:embed="rId2">
            <a:extLst/>
          </a:blip>
          <a:srcRect l="0" t="0" r="0" b="0"/>
          <a:stretch>
            <a:fillRect/>
          </a:stretch>
        </p:blipFill>
        <p:spPr>
          <a:xfrm>
            <a:off x="5808720" y="1442466"/>
            <a:ext cx="4663705" cy="7477960"/>
          </a:xfrm>
          <a:prstGeom prst="rect">
            <a:avLst/>
          </a:prstGeom>
        </p:spPr>
      </p:pic>
      <p:pic>
        <p:nvPicPr>
          <p:cNvPr id="1253" name="image37.png"/>
          <p:cNvPicPr>
            <a:picLocks noChangeAspect="1"/>
          </p:cNvPicPr>
          <p:nvPr/>
        </p:nvPicPr>
        <p:blipFill>
          <a:blip r:embed="rId3">
            <a:extLst/>
          </a:blip>
          <a:stretch>
            <a:fillRect/>
          </a:stretch>
        </p:blipFill>
        <p:spPr>
          <a:xfrm>
            <a:off x="4763911" y="4594578"/>
            <a:ext cx="6728178" cy="970845"/>
          </a:xfrm>
          <a:prstGeom prst="rect">
            <a:avLst/>
          </a:prstGeom>
          <a:ln w="12700">
            <a:miter lim="400000"/>
          </a:ln>
        </p:spPr>
      </p:pic>
      <p:sp>
        <p:nvSpPr>
          <p:cNvPr id="1254" name="Shape 1254"/>
          <p:cNvSpPr/>
          <p:nvPr/>
        </p:nvSpPr>
        <p:spPr>
          <a:xfrm flipV="1">
            <a:off x="971622" y="6524589"/>
            <a:ext cx="4671265" cy="18685"/>
          </a:xfrm>
          <a:prstGeom prst="line">
            <a:avLst/>
          </a:prstGeom>
          <a:ln w="63500">
            <a:solidFill>
              <a:srgbClr val="4F81BD"/>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4" grpId="2"/>
      <p:bldP build="whole" bldLvl="1" animBg="1" rev="0" advAuto="0" spid="1253" grpId="1"/>
    </p:bldLst>
  </p:timing>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6" name="Shape 125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57" name="image38.png"/>
          <p:cNvPicPr>
            <a:picLocks noChangeAspect="1"/>
          </p:cNvPicPr>
          <p:nvPr>
            <p:ph type="pic" idx="13"/>
          </p:nvPr>
        </p:nvPicPr>
        <p:blipFill>
          <a:blip r:embed="rId2">
            <a:extLst/>
          </a:blip>
          <a:srcRect l="0" t="0" r="0" b="0"/>
          <a:stretch>
            <a:fillRect/>
          </a:stretch>
        </p:blipFill>
        <p:spPr>
          <a:xfrm>
            <a:off x="2607674" y="1442466"/>
            <a:ext cx="11065796" cy="7477960"/>
          </a:xfrm>
          <a:prstGeom prst="rect">
            <a:avLst/>
          </a:prstGeom>
        </p:spPr>
      </p:pic>
      <p:pic>
        <p:nvPicPr>
          <p:cNvPr id="1258" name="image37.png"/>
          <p:cNvPicPr>
            <a:picLocks noChangeAspect="1"/>
          </p:cNvPicPr>
          <p:nvPr/>
        </p:nvPicPr>
        <p:blipFill>
          <a:blip r:embed="rId3">
            <a:extLst/>
          </a:blip>
          <a:stretch>
            <a:fillRect/>
          </a:stretch>
        </p:blipFill>
        <p:spPr>
          <a:xfrm>
            <a:off x="1582356" y="4224980"/>
            <a:ext cx="13116432" cy="189264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5" name="Shape 795"/>
          <p:cNvSpPr/>
          <p:nvPr/>
        </p:nvSpPr>
        <p:spPr>
          <a:xfrm>
            <a:off x="3482971" y="2467536"/>
            <a:ext cx="9290059" cy="49963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584200">
              <a:lnSpc>
                <a:spcPct val="70000"/>
              </a:lnSpc>
              <a:spcBef>
                <a:spcPts val="1800"/>
              </a:spcBef>
              <a:defRPr b="0" sz="10300">
                <a:solidFill>
                  <a:srgbClr val="FFFFFF"/>
                </a:solidFill>
                <a:latin typeface="VeneerLowRes Two"/>
                <a:ea typeface="VeneerLowRes Two"/>
                <a:cs typeface="VeneerLowRes Two"/>
                <a:sym typeface="VeneerLowRes Two"/>
              </a:defRPr>
            </a:pPr>
            <a:r>
              <a:t>paraplanner panel</a:t>
            </a: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p>
          <a:p>
            <a:pPr algn="ctr" defTabSz="584200">
              <a:lnSpc>
                <a:spcPct val="70000"/>
              </a:lnSpc>
              <a:defRPr b="0" sz="10300">
                <a:solidFill>
                  <a:srgbClr val="000000">
                    <a:alpha val="80000"/>
                  </a:srgbClr>
                </a:solidFill>
                <a:latin typeface="VeneerLowRes Two"/>
                <a:ea typeface="VeneerLowRes Two"/>
                <a:cs typeface="VeneerLowRes Two"/>
                <a:sym typeface="VeneerLowRes Two"/>
              </a:defRPr>
            </a:pPr>
            <a:r>
              <a:t>report writing gripes &amp; samples</a:t>
            </a:r>
          </a:p>
        </p:txBody>
      </p:sp>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0" name="Shape 126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61" name="image39.png"/>
          <p:cNvPicPr>
            <a:picLocks noChangeAspect="1"/>
          </p:cNvPicPr>
          <p:nvPr>
            <p:ph type="pic" idx="13"/>
          </p:nvPr>
        </p:nvPicPr>
        <p:blipFill>
          <a:blip r:embed="rId2">
            <a:extLst/>
          </a:blip>
          <a:srcRect l="0" t="0" r="0" b="0"/>
          <a:stretch>
            <a:fillRect/>
          </a:stretch>
        </p:blipFill>
        <p:spPr>
          <a:xfrm>
            <a:off x="589282" y="937689"/>
            <a:ext cx="8059378" cy="3540561"/>
          </a:xfrm>
          <a:prstGeom prst="rect">
            <a:avLst/>
          </a:prstGeom>
        </p:spPr>
      </p:pic>
      <p:pic>
        <p:nvPicPr>
          <p:cNvPr id="1262" name="image40.png"/>
          <p:cNvPicPr>
            <a:picLocks noChangeAspect="1"/>
          </p:cNvPicPr>
          <p:nvPr/>
        </p:nvPicPr>
        <p:blipFill>
          <a:blip r:embed="rId3">
            <a:extLst/>
          </a:blip>
          <a:stretch>
            <a:fillRect/>
          </a:stretch>
        </p:blipFill>
        <p:spPr>
          <a:xfrm>
            <a:off x="589282" y="4637397"/>
            <a:ext cx="8059378" cy="2790147"/>
          </a:xfrm>
          <a:prstGeom prst="rect">
            <a:avLst/>
          </a:prstGeom>
          <a:ln w="12700">
            <a:miter lim="400000"/>
          </a:ln>
          <a:effectLst>
            <a:outerShdw sx="100000" sy="100000" kx="0" ky="0" algn="b" rotWithShape="0" blurRad="152400" dist="38100" dir="2700000">
              <a:srgbClr val="000000">
                <a:alpha val="50000"/>
              </a:srgbClr>
            </a:outerShdw>
          </a:effectLst>
        </p:spPr>
      </p:pic>
      <p:pic>
        <p:nvPicPr>
          <p:cNvPr id="1263" name="image41.png"/>
          <p:cNvPicPr>
            <a:picLocks noChangeAspect="1"/>
          </p:cNvPicPr>
          <p:nvPr/>
        </p:nvPicPr>
        <p:blipFill>
          <a:blip r:embed="rId4">
            <a:extLst/>
          </a:blip>
          <a:stretch>
            <a:fillRect/>
          </a:stretch>
        </p:blipFill>
        <p:spPr>
          <a:xfrm>
            <a:off x="6932859" y="2008564"/>
            <a:ext cx="8059379" cy="1398812"/>
          </a:xfrm>
          <a:prstGeom prst="rect">
            <a:avLst/>
          </a:prstGeom>
          <a:ln w="12700">
            <a:miter lim="400000"/>
          </a:ln>
          <a:effectLst>
            <a:outerShdw sx="100000" sy="100000" kx="0" ky="0" algn="b" rotWithShape="0" blurRad="152400" dist="38100" dir="2700000">
              <a:srgbClr val="000000">
                <a:alpha val="50000"/>
              </a:srgbClr>
            </a:outerShdw>
          </a:effectLst>
        </p:spPr>
      </p:pic>
      <p:pic>
        <p:nvPicPr>
          <p:cNvPr id="1264" name="image42.png"/>
          <p:cNvPicPr>
            <a:picLocks noChangeAspect="1"/>
          </p:cNvPicPr>
          <p:nvPr/>
        </p:nvPicPr>
        <p:blipFill>
          <a:blip r:embed="rId5">
            <a:extLst/>
          </a:blip>
          <a:stretch>
            <a:fillRect/>
          </a:stretch>
        </p:blipFill>
        <p:spPr>
          <a:xfrm>
            <a:off x="6932859" y="4023278"/>
            <a:ext cx="8059379" cy="4080817"/>
          </a:xfrm>
          <a:prstGeom prst="rect">
            <a:avLst/>
          </a:prstGeom>
          <a:ln w="12700">
            <a:miter lim="400000"/>
          </a:ln>
          <a:effectLst>
            <a:outerShdw sx="100000" sy="100000" kx="0" ky="0" algn="b" rotWithShape="0" blurRad="152400" dist="38100" dir="2700000">
              <a:srgbClr val="000000">
                <a:alpha val="50000"/>
              </a:srgbClr>
            </a:outerShdw>
          </a:effectLst>
        </p:spPr>
      </p:pic>
      <p:sp>
        <p:nvSpPr>
          <p:cNvPr id="1265" name="Shape 1265"/>
          <p:cNvSpPr/>
          <p:nvPr/>
        </p:nvSpPr>
        <p:spPr>
          <a:xfrm>
            <a:off x="8830840" y="778540"/>
            <a:ext cx="2989610" cy="8936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sz="5600">
                <a:solidFill>
                  <a:srgbClr val="4F81BD"/>
                </a:solidFill>
                <a:latin typeface="Arial"/>
                <a:ea typeface="Arial"/>
                <a:cs typeface="Arial"/>
                <a:sym typeface="Arial"/>
              </a:defRPr>
            </a:lvl1pPr>
          </a:lstStyle>
          <a:p>
            <a:pPr/>
            <a:r>
              <a:t>page 22</a:t>
            </a:r>
          </a:p>
        </p:txBody>
      </p:sp>
      <p:sp>
        <p:nvSpPr>
          <p:cNvPr id="1266" name="Shape 1266"/>
          <p:cNvSpPr/>
          <p:nvPr/>
        </p:nvSpPr>
        <p:spPr>
          <a:xfrm>
            <a:off x="589283" y="7584293"/>
            <a:ext cx="2989610" cy="8936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sz="5600">
                <a:solidFill>
                  <a:srgbClr val="4F81BD"/>
                </a:solidFill>
                <a:latin typeface="Arial"/>
                <a:ea typeface="Arial"/>
                <a:cs typeface="Arial"/>
                <a:sym typeface="Arial"/>
              </a:defRPr>
            </a:lvl1pPr>
          </a:lstStyle>
          <a:p>
            <a:pPr/>
            <a:r>
              <a:t>page 26</a:t>
            </a:r>
          </a:p>
        </p:txBody>
      </p:sp>
      <p:sp>
        <p:nvSpPr>
          <p:cNvPr id="1267" name="Shape 1267"/>
          <p:cNvSpPr/>
          <p:nvPr/>
        </p:nvSpPr>
        <p:spPr>
          <a:xfrm>
            <a:off x="12002627" y="968964"/>
            <a:ext cx="2989610" cy="8936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sz="5600">
                <a:solidFill>
                  <a:srgbClr val="4F81BD"/>
                </a:solidFill>
                <a:latin typeface="Arial"/>
                <a:ea typeface="Arial"/>
                <a:cs typeface="Arial"/>
                <a:sym typeface="Arial"/>
              </a:defRPr>
            </a:lvl1pPr>
          </a:lstStyle>
          <a:p>
            <a:pPr/>
            <a:r>
              <a:t>page 27</a:t>
            </a:r>
          </a:p>
        </p:txBody>
      </p:sp>
      <p:sp>
        <p:nvSpPr>
          <p:cNvPr id="1268" name="Shape 1268"/>
          <p:cNvSpPr/>
          <p:nvPr/>
        </p:nvSpPr>
        <p:spPr>
          <a:xfrm>
            <a:off x="10598725" y="8104095"/>
            <a:ext cx="2989610" cy="8936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sz="5600">
                <a:solidFill>
                  <a:srgbClr val="4F81BD"/>
                </a:solidFill>
                <a:latin typeface="Arial"/>
                <a:ea typeface="Arial"/>
                <a:cs typeface="Arial"/>
                <a:sym typeface="Arial"/>
              </a:defRPr>
            </a:lvl1pPr>
          </a:lstStyle>
          <a:p>
            <a:pPr/>
            <a:r>
              <a:t>page 28</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62"/>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2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263"/>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2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1264"/>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1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8" grpId="7"/>
      <p:bldP build="whole" bldLvl="1" animBg="1" rev="0" advAuto="0" spid="1262" grpId="2"/>
      <p:bldP build="whole" bldLvl="1" animBg="1" rev="0" advAuto="0" spid="1265" grpId="1"/>
      <p:bldP build="whole" bldLvl="1" animBg="1" rev="0" advAuto="0" spid="1264" grpId="6"/>
      <p:bldP build="whole" bldLvl="1" animBg="1" rev="0" advAuto="0" spid="1263" grpId="4"/>
      <p:bldP build="whole" bldLvl="1" animBg="1" rev="0" advAuto="0" spid="1266" grpId="3"/>
      <p:bldP build="whole" bldLvl="1" animBg="1" rev="0" advAuto="0" spid="1267" grpId="5"/>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0" name="Shape 127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71" name="image43.png"/>
          <p:cNvPicPr>
            <a:picLocks noChangeAspect="1"/>
          </p:cNvPicPr>
          <p:nvPr>
            <p:ph type="pic" idx="13"/>
          </p:nvPr>
        </p:nvPicPr>
        <p:blipFill>
          <a:blip r:embed="rId3">
            <a:extLst/>
          </a:blip>
          <a:srcRect l="0" t="0" r="0" b="0"/>
          <a:stretch>
            <a:fillRect/>
          </a:stretch>
        </p:blipFill>
        <p:spPr>
          <a:xfrm>
            <a:off x="1112463" y="2696347"/>
            <a:ext cx="14056218" cy="4970198"/>
          </a:xfrm>
          <a:prstGeom prst="rect">
            <a:avLst/>
          </a:prstGeom>
        </p:spPr>
      </p:pic>
    </p:spTree>
  </p:cSld>
  <p:clrMapOvr>
    <a:masterClrMapping/>
  </p:clrMapOvr>
  <p:transition xmlns:p14="http://schemas.microsoft.com/office/powerpoint/2010/main" spd="med" advClick="1" p14:dur="1000"/>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5" name="Shape 127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76" name="image44.png"/>
          <p:cNvPicPr>
            <a:picLocks noChangeAspect="1"/>
          </p:cNvPicPr>
          <p:nvPr>
            <p:ph type="pic" idx="13"/>
          </p:nvPr>
        </p:nvPicPr>
        <p:blipFill>
          <a:blip r:embed="rId3">
            <a:extLst/>
          </a:blip>
          <a:srcRect l="0" t="0" r="0" b="0"/>
          <a:stretch>
            <a:fillRect/>
          </a:stretch>
        </p:blipFill>
        <p:spPr>
          <a:xfrm>
            <a:off x="1317980" y="2565110"/>
            <a:ext cx="14057488" cy="4950758"/>
          </a:xfrm>
          <a:prstGeom prst="rect">
            <a:avLst/>
          </a:prstGeom>
        </p:spPr>
      </p:pic>
      <p:sp>
        <p:nvSpPr>
          <p:cNvPr id="1277" name="Shape 1277"/>
          <p:cNvSpPr/>
          <p:nvPr/>
        </p:nvSpPr>
        <p:spPr>
          <a:xfrm>
            <a:off x="3456737" y="3422870"/>
            <a:ext cx="1270584" cy="523180"/>
          </a:xfrm>
          <a:prstGeom prst="rect">
            <a:avLst/>
          </a:prstGeom>
          <a:solidFill>
            <a:srgbClr val="FFFFFF"/>
          </a:solidFill>
          <a:ln w="12700">
            <a:miter lim="400000"/>
          </a:ln>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78" name="Shape 1278"/>
          <p:cNvSpPr/>
          <p:nvPr/>
        </p:nvSpPr>
        <p:spPr>
          <a:xfrm>
            <a:off x="2886836" y="6340073"/>
            <a:ext cx="8081293" cy="453114"/>
          </a:xfrm>
          <a:prstGeom prst="rect">
            <a:avLst/>
          </a:prstGeom>
          <a:solidFill>
            <a:srgbClr val="92D050">
              <a:alpha val="34902"/>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8" grpId="1"/>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2" name="Shape 1282"/>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83" name="image45.png"/>
          <p:cNvPicPr>
            <a:picLocks noChangeAspect="1"/>
          </p:cNvPicPr>
          <p:nvPr>
            <p:ph type="pic" idx="13"/>
          </p:nvPr>
        </p:nvPicPr>
        <p:blipFill>
          <a:blip r:embed="rId2">
            <a:extLst/>
          </a:blip>
          <a:srcRect l="0" t="0" r="0" b="0"/>
          <a:stretch>
            <a:fillRect/>
          </a:stretch>
        </p:blipFill>
        <p:spPr>
          <a:xfrm>
            <a:off x="2664237" y="1442466"/>
            <a:ext cx="10952670" cy="7477960"/>
          </a:xfrm>
          <a:prstGeom prst="rect">
            <a:avLst/>
          </a:prstGeom>
        </p:spPr>
      </p:pic>
      <p:sp>
        <p:nvSpPr>
          <p:cNvPr id="1284" name="Shape 1284"/>
          <p:cNvSpPr/>
          <p:nvPr/>
        </p:nvSpPr>
        <p:spPr>
          <a:xfrm>
            <a:off x="2737356" y="2701157"/>
            <a:ext cx="5801719" cy="453114"/>
          </a:xfrm>
          <a:prstGeom prst="rect">
            <a:avLst/>
          </a:prstGeom>
          <a:solidFill>
            <a:srgbClr val="92D050">
              <a:alpha val="20000"/>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
        <p:nvSpPr>
          <p:cNvPr id="1285" name="Shape 1285"/>
          <p:cNvSpPr/>
          <p:nvPr/>
        </p:nvSpPr>
        <p:spPr>
          <a:xfrm>
            <a:off x="2737356" y="7997203"/>
            <a:ext cx="1205192" cy="453114"/>
          </a:xfrm>
          <a:prstGeom prst="rect">
            <a:avLst/>
          </a:prstGeom>
          <a:solidFill>
            <a:srgbClr val="92D050">
              <a:alpha val="20000"/>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32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4" grpId="1"/>
      <p:bldP build="whole" bldLvl="1" animBg="1" rev="0" advAuto="0" spid="1285" grpId="2"/>
    </p:bldLst>
  </p:timing>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7" name="Shape 1287"/>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288" name="image46.png"/>
          <p:cNvPicPr>
            <a:picLocks noChangeAspect="1"/>
          </p:cNvPicPr>
          <p:nvPr>
            <p:ph type="pic" idx="13"/>
          </p:nvPr>
        </p:nvPicPr>
        <p:blipFill>
          <a:blip r:embed="rId3">
            <a:extLst/>
          </a:blip>
          <a:srcRect l="1030" t="0" r="1030" b="0"/>
          <a:stretch>
            <a:fillRect/>
          </a:stretch>
        </p:blipFill>
        <p:spPr>
          <a:xfrm>
            <a:off x="1112463" y="1442466"/>
            <a:ext cx="14056218" cy="7477960"/>
          </a:xfrm>
          <a:prstGeom prst="rect">
            <a:avLst/>
          </a:prstGeom>
        </p:spPr>
      </p:pic>
      <p:sp>
        <p:nvSpPr>
          <p:cNvPr id="1289" name="Shape 1289"/>
          <p:cNvSpPr/>
          <p:nvPr/>
        </p:nvSpPr>
        <p:spPr>
          <a:xfrm>
            <a:off x="3232515" y="2376504"/>
            <a:ext cx="990308" cy="317647"/>
          </a:xfrm>
          <a:prstGeom prst="rect">
            <a:avLst/>
          </a:prstGeom>
          <a:solidFill>
            <a:srgbClr val="FF85FF">
              <a:alpha val="38039"/>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0" name="Shape 1290"/>
          <p:cNvSpPr/>
          <p:nvPr/>
        </p:nvSpPr>
        <p:spPr>
          <a:xfrm>
            <a:off x="1485462" y="3899337"/>
            <a:ext cx="2737361" cy="439101"/>
          </a:xfrm>
          <a:prstGeom prst="rect">
            <a:avLst/>
          </a:prstGeom>
          <a:solidFill>
            <a:srgbClr val="FF85FF">
              <a:alpha val="38039"/>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1" name="Shape 1291"/>
          <p:cNvSpPr/>
          <p:nvPr/>
        </p:nvSpPr>
        <p:spPr>
          <a:xfrm>
            <a:off x="1485459" y="3137922"/>
            <a:ext cx="5932509" cy="453114"/>
          </a:xfrm>
          <a:prstGeom prst="rect">
            <a:avLst/>
          </a:prstGeom>
          <a:solidFill>
            <a:srgbClr val="FFFF00">
              <a:alpha val="21176"/>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2" name="Shape 1292"/>
          <p:cNvSpPr/>
          <p:nvPr/>
        </p:nvSpPr>
        <p:spPr>
          <a:xfrm>
            <a:off x="1485457" y="4646740"/>
            <a:ext cx="10061910" cy="453114"/>
          </a:xfrm>
          <a:prstGeom prst="rect">
            <a:avLst/>
          </a:prstGeom>
          <a:solidFill>
            <a:srgbClr val="FFFF00">
              <a:alpha val="21176"/>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3" name="Shape 1293"/>
          <p:cNvSpPr/>
          <p:nvPr/>
        </p:nvSpPr>
        <p:spPr>
          <a:xfrm>
            <a:off x="11547365" y="4646740"/>
            <a:ext cx="3101720" cy="453114"/>
          </a:xfrm>
          <a:prstGeom prst="rect">
            <a:avLst/>
          </a:prstGeom>
          <a:solidFill>
            <a:srgbClr val="92D050">
              <a:alpha val="36078"/>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4" name="Shape 1294"/>
          <p:cNvSpPr/>
          <p:nvPr/>
        </p:nvSpPr>
        <p:spPr>
          <a:xfrm>
            <a:off x="1485459" y="5181598"/>
            <a:ext cx="3101720" cy="453114"/>
          </a:xfrm>
          <a:prstGeom prst="rect">
            <a:avLst/>
          </a:prstGeom>
          <a:solidFill>
            <a:srgbClr val="92D050">
              <a:alpha val="34902"/>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5" name="Shape 1295"/>
          <p:cNvSpPr/>
          <p:nvPr/>
        </p:nvSpPr>
        <p:spPr>
          <a:xfrm>
            <a:off x="1289269" y="2152284"/>
            <a:ext cx="13677463" cy="3699644"/>
          </a:xfrm>
          <a:prstGeom prst="rect">
            <a:avLst/>
          </a:prstGeom>
          <a:ln w="38100">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6" name="Shape 1296"/>
          <p:cNvSpPr/>
          <p:nvPr/>
        </p:nvSpPr>
        <p:spPr>
          <a:xfrm>
            <a:off x="2447739" y="5921993"/>
            <a:ext cx="6483718" cy="373706"/>
          </a:xfrm>
          <a:prstGeom prst="rect">
            <a:avLst/>
          </a:prstGeom>
          <a:solidFill>
            <a:srgbClr val="F79646">
              <a:alpha val="29804"/>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7" name="Shape 1297"/>
          <p:cNvSpPr/>
          <p:nvPr/>
        </p:nvSpPr>
        <p:spPr>
          <a:xfrm>
            <a:off x="8978166" y="5954691"/>
            <a:ext cx="1634949" cy="341007"/>
          </a:xfrm>
          <a:prstGeom prst="rect">
            <a:avLst/>
          </a:prstGeom>
          <a:solidFill>
            <a:srgbClr val="FF2600">
              <a:alpha val="29020"/>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8" name="Shape 1298"/>
          <p:cNvSpPr/>
          <p:nvPr/>
        </p:nvSpPr>
        <p:spPr>
          <a:xfrm>
            <a:off x="2447739" y="6365764"/>
            <a:ext cx="1849836" cy="326991"/>
          </a:xfrm>
          <a:prstGeom prst="rect">
            <a:avLst/>
          </a:prstGeom>
          <a:solidFill>
            <a:srgbClr val="76D6FF">
              <a:alpha val="29020"/>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299" name="Shape 1299"/>
          <p:cNvSpPr/>
          <p:nvPr/>
        </p:nvSpPr>
        <p:spPr>
          <a:xfrm>
            <a:off x="2854142" y="6935658"/>
            <a:ext cx="1733035" cy="392389"/>
          </a:xfrm>
          <a:prstGeom prst="rect">
            <a:avLst/>
          </a:prstGeom>
          <a:solidFill>
            <a:srgbClr val="8EFA00">
              <a:alpha val="29804"/>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0" name="Shape 1300"/>
          <p:cNvSpPr/>
          <p:nvPr/>
        </p:nvSpPr>
        <p:spPr>
          <a:xfrm>
            <a:off x="5783021" y="6945001"/>
            <a:ext cx="1634945" cy="383046"/>
          </a:xfrm>
          <a:prstGeom prst="rect">
            <a:avLst/>
          </a:prstGeom>
          <a:solidFill>
            <a:srgbClr val="0096FF">
              <a:alpha val="29020"/>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1" name="Shape 1301"/>
          <p:cNvSpPr/>
          <p:nvPr/>
        </p:nvSpPr>
        <p:spPr>
          <a:xfrm>
            <a:off x="7959832" y="6945001"/>
            <a:ext cx="2111414" cy="383046"/>
          </a:xfrm>
          <a:prstGeom prst="rect">
            <a:avLst/>
          </a:prstGeom>
          <a:solidFill>
            <a:srgbClr val="941651">
              <a:alpha val="29804"/>
            </a:srgbClr>
          </a:solidFill>
          <a:ln>
            <a:solidFill>
              <a:srgbClr val="4A7EBB"/>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2" name="Shape 1302"/>
          <p:cNvSpPr/>
          <p:nvPr/>
        </p:nvSpPr>
        <p:spPr>
          <a:xfrm>
            <a:off x="8445647" y="4469232"/>
            <a:ext cx="3101721" cy="915570"/>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3" name="Shape 1303"/>
          <p:cNvSpPr/>
          <p:nvPr/>
        </p:nvSpPr>
        <p:spPr>
          <a:xfrm>
            <a:off x="2760715" y="7435773"/>
            <a:ext cx="2545844" cy="61695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4" name="Shape 1304"/>
          <p:cNvSpPr/>
          <p:nvPr/>
        </p:nvSpPr>
        <p:spPr>
          <a:xfrm>
            <a:off x="5044966" y="7382578"/>
            <a:ext cx="1555531" cy="803459"/>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5" name="Shape 1305"/>
          <p:cNvSpPr/>
          <p:nvPr/>
        </p:nvSpPr>
        <p:spPr>
          <a:xfrm>
            <a:off x="2337962" y="7893270"/>
            <a:ext cx="2545843" cy="568377"/>
          </a:xfrm>
          <a:prstGeom prst="ellipse">
            <a:avLst/>
          </a:prstGeom>
          <a:ln w="38100">
            <a:solidFill>
              <a:srgbClr val="941651"/>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6" name="Shape 1306"/>
          <p:cNvSpPr/>
          <p:nvPr/>
        </p:nvSpPr>
        <p:spPr>
          <a:xfrm>
            <a:off x="1309197" y="2992912"/>
            <a:ext cx="6445101" cy="824681"/>
          </a:xfrm>
          <a:prstGeom prst="ellipse">
            <a:avLst/>
          </a:prstGeom>
          <a:ln w="38100">
            <a:solidFill>
              <a:srgbClr val="4BACC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7" name="Shape 1307"/>
          <p:cNvSpPr/>
          <p:nvPr/>
        </p:nvSpPr>
        <p:spPr>
          <a:xfrm>
            <a:off x="2245790" y="5673892"/>
            <a:ext cx="6445101" cy="824681"/>
          </a:xfrm>
          <a:prstGeom prst="ellipse">
            <a:avLst/>
          </a:prstGeom>
          <a:ln w="38100">
            <a:solidFill>
              <a:srgbClr val="4BACC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8" name="Shape 1308"/>
          <p:cNvSpPr/>
          <p:nvPr/>
        </p:nvSpPr>
        <p:spPr>
          <a:xfrm>
            <a:off x="6728955" y="7400996"/>
            <a:ext cx="3043331" cy="803459"/>
          </a:xfrm>
          <a:prstGeom prst="ellipse">
            <a:avLst/>
          </a:prstGeom>
          <a:ln w="38100">
            <a:solidFill>
              <a:srgbClr val="92D050"/>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09" name="Shape 1309"/>
          <p:cNvSpPr/>
          <p:nvPr/>
        </p:nvSpPr>
        <p:spPr>
          <a:xfrm>
            <a:off x="2089218" y="7802723"/>
            <a:ext cx="3043332" cy="803459"/>
          </a:xfrm>
          <a:prstGeom prst="ellipse">
            <a:avLst/>
          </a:prstGeom>
          <a:ln w="38100">
            <a:solidFill>
              <a:srgbClr val="4BACC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10" name="Shape 1310"/>
          <p:cNvSpPr/>
          <p:nvPr/>
        </p:nvSpPr>
        <p:spPr>
          <a:xfrm>
            <a:off x="10258094" y="5620697"/>
            <a:ext cx="2204839" cy="992378"/>
          </a:xfrm>
          <a:prstGeom prst="ellipse">
            <a:avLst/>
          </a:prstGeom>
          <a:ln w="38100">
            <a:solidFill>
              <a:srgbClr val="F7964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11" name="Shape 1311"/>
          <p:cNvSpPr/>
          <p:nvPr/>
        </p:nvSpPr>
        <p:spPr>
          <a:xfrm>
            <a:off x="7908446" y="6617090"/>
            <a:ext cx="2204839" cy="992377"/>
          </a:xfrm>
          <a:prstGeom prst="ellipse">
            <a:avLst/>
          </a:prstGeom>
          <a:ln w="38100">
            <a:solidFill>
              <a:srgbClr val="F7964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
        <p:nvSpPr>
          <p:cNvPr id="1312" name="Shape 1312"/>
          <p:cNvSpPr/>
          <p:nvPr/>
        </p:nvSpPr>
        <p:spPr>
          <a:xfrm>
            <a:off x="11752901" y="7205560"/>
            <a:ext cx="1733043" cy="992377"/>
          </a:xfrm>
          <a:prstGeom prst="ellipse">
            <a:avLst/>
          </a:prstGeom>
          <a:ln w="38100">
            <a:solidFill>
              <a:srgbClr val="F79646"/>
            </a:solidFill>
          </a:ln>
          <a:effectLst>
            <a:outerShdw sx="100000" sy="100000" kx="0" ky="0" algn="b" rotWithShape="0" blurRad="38100" dist="23000" dir="5400000">
              <a:srgbClr val="000000">
                <a:alpha val="35000"/>
              </a:srgbClr>
            </a:outerShdw>
          </a:effectLst>
        </p:spPr>
        <p:txBody>
          <a:bodyPr lIns="50800" tIns="50800" rIns="50800" bIns="50800" anchor="ctr"/>
          <a:lstStyle/>
          <a:p>
            <a:pPr algn="ctr">
              <a:defRPr b="0" sz="21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293"/>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129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129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8" fill="hold">
                                  <p:stCondLst>
                                    <p:cond delay="0"/>
                                  </p:stCondLst>
                                  <p:iterate type="el" backwards="0">
                                    <p:tmAbs val="0"/>
                                  </p:iterate>
                                  <p:childTnLst>
                                    <p:set>
                                      <p:cBhvr>
                                        <p:cTn id="33" fill="hold"/>
                                        <p:tgtEl>
                                          <p:spTgt spid="129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9" fill="hold">
                                  <p:stCondLst>
                                    <p:cond delay="0"/>
                                  </p:stCondLst>
                                  <p:iterate type="el" backwards="0">
                                    <p:tmAbs val="0"/>
                                  </p:iterate>
                                  <p:childTnLst>
                                    <p:set>
                                      <p:cBhvr>
                                        <p:cTn id="37" fill="hold"/>
                                        <p:tgtEl>
                                          <p:spTgt spid="129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0" fill="hold">
                                  <p:stCondLst>
                                    <p:cond delay="0"/>
                                  </p:stCondLst>
                                  <p:iterate type="el" backwards="0">
                                    <p:tmAbs val="0"/>
                                  </p:iterate>
                                  <p:childTnLst>
                                    <p:set>
                                      <p:cBhvr>
                                        <p:cTn id="41" fill="hold"/>
                                        <p:tgtEl>
                                          <p:spTgt spid="129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1" fill="hold">
                                  <p:stCondLst>
                                    <p:cond delay="0"/>
                                  </p:stCondLst>
                                  <p:iterate type="el" backwards="0">
                                    <p:tmAbs val="0"/>
                                  </p:iterate>
                                  <p:childTnLst>
                                    <p:set>
                                      <p:cBhvr>
                                        <p:cTn id="45" fill="hold"/>
                                        <p:tgtEl>
                                          <p:spTgt spid="12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2" fill="hold">
                                  <p:stCondLst>
                                    <p:cond delay="0"/>
                                  </p:stCondLst>
                                  <p:iterate type="el" backwards="0">
                                    <p:tmAbs val="0"/>
                                  </p:iterate>
                                  <p:childTnLst>
                                    <p:set>
                                      <p:cBhvr>
                                        <p:cTn id="49" fill="hold"/>
                                        <p:tgtEl>
                                          <p:spTgt spid="130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3" fill="hold">
                                  <p:stCondLst>
                                    <p:cond delay="0"/>
                                  </p:stCondLst>
                                  <p:iterate type="el" backwards="0">
                                    <p:tmAbs val="0"/>
                                  </p:iterate>
                                  <p:childTnLst>
                                    <p:set>
                                      <p:cBhvr>
                                        <p:cTn id="53" fill="hold"/>
                                        <p:tgtEl>
                                          <p:spTgt spid="13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4" fill="hold">
                                  <p:stCondLst>
                                    <p:cond delay="0"/>
                                  </p:stCondLst>
                                  <p:iterate type="el" backwards="0">
                                    <p:tmAbs val="0"/>
                                  </p:iterate>
                                  <p:childTnLst>
                                    <p:set>
                                      <p:cBhvr>
                                        <p:cTn id="57" fill="hold"/>
                                        <p:tgtEl>
                                          <p:spTgt spid="13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5" fill="hold">
                                  <p:stCondLst>
                                    <p:cond delay="0"/>
                                  </p:stCondLst>
                                  <p:iterate type="el" backwards="0">
                                    <p:tmAbs val="0"/>
                                  </p:iterate>
                                  <p:childTnLst>
                                    <p:set>
                                      <p:cBhvr>
                                        <p:cTn id="61" fill="hold"/>
                                        <p:tgtEl>
                                          <p:spTgt spid="13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6" fill="hold">
                                  <p:stCondLst>
                                    <p:cond delay="0"/>
                                  </p:stCondLst>
                                  <p:iterate type="el" backwards="0">
                                    <p:tmAbs val="0"/>
                                  </p:iterate>
                                  <p:childTnLst>
                                    <p:set>
                                      <p:cBhvr>
                                        <p:cTn id="65" fill="hold"/>
                                        <p:tgtEl>
                                          <p:spTgt spid="130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0" presetID="1" grpId="17" fill="hold">
                                  <p:stCondLst>
                                    <p:cond delay="0"/>
                                  </p:stCondLst>
                                  <p:iterate type="el" backwards="0">
                                    <p:tmAbs val="0"/>
                                  </p:iterate>
                                  <p:childTnLst>
                                    <p:set>
                                      <p:cBhvr>
                                        <p:cTn id="69" fill="hold"/>
                                        <p:tgtEl>
                                          <p:spTgt spid="130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0" presetID="1" grpId="18" fill="hold">
                                  <p:stCondLst>
                                    <p:cond delay="0"/>
                                  </p:stCondLst>
                                  <p:iterate type="el" backwards="0">
                                    <p:tmAbs val="0"/>
                                  </p:iterate>
                                  <p:childTnLst>
                                    <p:set>
                                      <p:cBhvr>
                                        <p:cTn id="73" fill="hold"/>
                                        <p:tgtEl>
                                          <p:spTgt spid="130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0" presetID="1" grpId="19" fill="hold">
                                  <p:stCondLst>
                                    <p:cond delay="0"/>
                                  </p:stCondLst>
                                  <p:iterate type="el" backwards="0">
                                    <p:tmAbs val="0"/>
                                  </p:iterate>
                                  <p:childTnLst>
                                    <p:set>
                                      <p:cBhvr>
                                        <p:cTn id="77" fill="hold"/>
                                        <p:tgtEl>
                                          <p:spTgt spid="130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Class="entr" nodeType="clickEffect" presetSubtype="0" presetID="1" grpId="20" fill="hold">
                                  <p:stCondLst>
                                    <p:cond delay="0"/>
                                  </p:stCondLst>
                                  <p:iterate type="el" backwards="0">
                                    <p:tmAbs val="0"/>
                                  </p:iterate>
                                  <p:childTnLst>
                                    <p:set>
                                      <p:cBhvr>
                                        <p:cTn id="81" fill="hold"/>
                                        <p:tgtEl>
                                          <p:spTgt spid="130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0" presetID="1" grpId="21" fill="hold">
                                  <p:stCondLst>
                                    <p:cond delay="0"/>
                                  </p:stCondLst>
                                  <p:iterate type="el" backwards="0">
                                    <p:tmAbs val="0"/>
                                  </p:iterate>
                                  <p:childTnLst>
                                    <p:set>
                                      <p:cBhvr>
                                        <p:cTn id="85" fill="hold"/>
                                        <p:tgtEl>
                                          <p:spTgt spid="130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Class="entr" nodeType="clickEffect" presetSubtype="0" presetID="1" grpId="22" fill="hold">
                                  <p:stCondLst>
                                    <p:cond delay="0"/>
                                  </p:stCondLst>
                                  <p:iterate type="el" backwards="0">
                                    <p:tmAbs val="0"/>
                                  </p:iterate>
                                  <p:childTnLst>
                                    <p:set>
                                      <p:cBhvr>
                                        <p:cTn id="89" fill="hold"/>
                                        <p:tgtEl>
                                          <p:spTgt spid="130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Class="entr" nodeType="clickEffect" presetSubtype="0" presetID="1" grpId="23" fill="hold">
                                  <p:stCondLst>
                                    <p:cond delay="0"/>
                                  </p:stCondLst>
                                  <p:iterate type="el" backwards="0">
                                    <p:tmAbs val="0"/>
                                  </p:iterate>
                                  <p:childTnLst>
                                    <p:set>
                                      <p:cBhvr>
                                        <p:cTn id="93" fill="hold"/>
                                        <p:tgtEl>
                                          <p:spTgt spid="130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Class="entr" nodeType="clickEffect" presetSubtype="0" presetID="1" grpId="24" fill="hold">
                                  <p:stCondLst>
                                    <p:cond delay="0"/>
                                  </p:stCondLst>
                                  <p:iterate type="el" backwards="0">
                                    <p:tmAbs val="0"/>
                                  </p:iterate>
                                  <p:childTnLst>
                                    <p:set>
                                      <p:cBhvr>
                                        <p:cTn id="97" fill="hold"/>
                                        <p:tgtEl>
                                          <p:spTgt spid="1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2" grpId="4"/>
      <p:bldP build="whole" bldLvl="1" animBg="1" rev="0" advAuto="0" spid="1303" grpId="20"/>
      <p:bldP build="whole" bldLvl="1" animBg="1" rev="0" advAuto="0" spid="1302" grpId="19"/>
      <p:bldP build="whole" bldLvl="1" animBg="1" rev="0" advAuto="0" spid="1312" grpId="15"/>
      <p:bldP build="whole" bldLvl="1" animBg="1" rev="0" advAuto="0" spid="1310" grpId="13"/>
      <p:bldP build="whole" bldLvl="1" animBg="1" rev="0" advAuto="0" spid="1296" grpId="8"/>
      <p:bldP build="whole" bldLvl="1" animBg="1" rev="0" advAuto="0" spid="1295" grpId="7"/>
      <p:bldP build="whole" bldLvl="1" animBg="1" rev="0" advAuto="0" spid="1289" grpId="1"/>
      <p:bldP build="whole" bldLvl="1" animBg="1" rev="0" advAuto="0" spid="1297" grpId="9"/>
      <p:bldP build="whole" bldLvl="1" animBg="1" rev="0" advAuto="0" spid="1305" grpId="22"/>
      <p:bldP build="whole" bldLvl="1" animBg="1" rev="0" advAuto="0" spid="1301" grpId="18"/>
      <p:bldP build="whole" bldLvl="1" animBg="1" rev="0" advAuto="0" spid="1309" grpId="17"/>
      <p:bldP build="whole" bldLvl="1" animBg="1" rev="0" advAuto="0" spid="1291" grpId="3"/>
      <p:bldP build="whole" bldLvl="1" animBg="1" rev="0" advAuto="0" spid="1308" grpId="12"/>
      <p:bldP build="whole" bldLvl="1" animBg="1" rev="0" advAuto="0" spid="1306" grpId="23"/>
      <p:bldP build="whole" bldLvl="1" animBg="1" rev="0" advAuto="0" spid="1294" grpId="6"/>
      <p:bldP build="whole" bldLvl="1" animBg="1" rev="0" advAuto="0" spid="1299" grpId="11"/>
      <p:bldP build="whole" bldLvl="1" animBg="1" rev="0" advAuto="0" spid="1300" grpId="16"/>
      <p:bldP build="whole" bldLvl="1" animBg="1" rev="0" advAuto="0" spid="1304" grpId="21"/>
      <p:bldP build="whole" bldLvl="1" animBg="1" rev="0" advAuto="0" spid="1290" grpId="2"/>
      <p:bldP build="whole" bldLvl="1" animBg="1" rev="0" advAuto="0" spid="1298" grpId="10"/>
      <p:bldP build="whole" bldLvl="1" animBg="1" rev="0" advAuto="0" spid="1307" grpId="24"/>
      <p:bldP build="whole" bldLvl="1" animBg="1" rev="0" advAuto="0" spid="1293" grpId="5"/>
      <p:bldP build="whole" bldLvl="1" animBg="1" rev="0" advAuto="0" spid="1311" grpId="14"/>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6" name="Shape 1316"/>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317" name="Shape 1317"/>
          <p:cNvSpPr/>
          <p:nvPr>
            <p:ph type="body" sz="quarter" idx="1"/>
          </p:nvPr>
        </p:nvSpPr>
        <p:spPr>
          <a:xfrm>
            <a:off x="977431" y="1822981"/>
            <a:ext cx="11747094" cy="639534"/>
          </a:xfrm>
          <a:prstGeom prst="rect">
            <a:avLst/>
          </a:prstGeom>
        </p:spPr>
        <p:txBody>
          <a:bodyPr/>
          <a:lstStyle/>
          <a:p>
            <a:pPr/>
            <a:r>
              <a:t>Risks to your investments</a:t>
            </a:r>
          </a:p>
        </p:txBody>
      </p:sp>
      <p:sp>
        <p:nvSpPr>
          <p:cNvPr id="1318" name="Shape 1318"/>
          <p:cNvSpPr/>
          <p:nvPr>
            <p:ph type="body" idx="13"/>
          </p:nvPr>
        </p:nvSpPr>
        <p:spPr>
          <a:xfrm>
            <a:off x="977431" y="2609545"/>
            <a:ext cx="12382387" cy="3578713"/>
          </a:xfrm>
          <a:prstGeom prst="rect">
            <a:avLst/>
          </a:prstGeom>
          <a:extLst>
            <a:ext uri="{C572A759-6A51-4108-AA02-DFA0A04FC94B}">
              <ma14:wrappingTextBoxFlag xmlns:ma14="http://schemas.microsoft.com/office/mac/drawingml/2011/main" val="1"/>
            </a:ext>
          </a:extLst>
        </p:spPr>
        <p:txBody>
          <a:bodyPr/>
          <a:lstStyle/>
          <a:p>
            <a:pPr marL="318915" indent="-318915" defTabSz="812809">
              <a:spcBef>
                <a:spcPts val="600"/>
              </a:spcBef>
              <a:buClrTx/>
              <a:defRPr b="0" sz="2800">
                <a:solidFill>
                  <a:srgbClr val="595959"/>
                </a:solidFill>
                <a:uFillTx/>
                <a:latin typeface="Arial"/>
                <a:ea typeface="Arial"/>
                <a:cs typeface="Arial"/>
                <a:sym typeface="Arial"/>
              </a:defRPr>
            </a:pPr>
            <a:r>
              <a:t>The government might change the rules about how they tax investments.</a:t>
            </a:r>
          </a:p>
          <a:p>
            <a:pPr marL="318915" indent="-318915" defTabSz="812809">
              <a:spcBef>
                <a:spcPts val="600"/>
              </a:spcBef>
              <a:buClrTx/>
              <a:defRPr b="0" sz="2800">
                <a:solidFill>
                  <a:srgbClr val="595959"/>
                </a:solidFill>
                <a:uFillTx/>
                <a:latin typeface="Arial"/>
                <a:ea typeface="Arial"/>
                <a:cs typeface="Arial"/>
                <a:sym typeface="Arial"/>
              </a:defRPr>
            </a:pPr>
            <a:r>
              <a:t>If your investments don’t grow by more than the amount we charge in fees, the fees will eat into your capital.</a:t>
            </a:r>
          </a:p>
          <a:p>
            <a:pPr marL="318915" indent="-318915" defTabSz="812809">
              <a:spcBef>
                <a:spcPts val="600"/>
              </a:spcBef>
              <a:buClrTx/>
              <a:defRPr b="0" sz="2800">
                <a:solidFill>
                  <a:srgbClr val="595959"/>
                </a:solidFill>
                <a:uFillTx/>
                <a:latin typeface="Arial"/>
                <a:ea typeface="Arial"/>
                <a:cs typeface="Arial"/>
                <a:sym typeface="Arial"/>
              </a:defRPr>
            </a:pPr>
            <a:r>
              <a:t>If you take out more money than the amount your investments grow, what you take out will eat into your capital.</a:t>
            </a:r>
          </a:p>
        </p:txBody>
      </p:sp>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0" name="Shape 132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321" name="Shape 1321"/>
          <p:cNvSpPr/>
          <p:nvPr>
            <p:ph type="body" sz="quarter" idx="1"/>
          </p:nvPr>
        </p:nvSpPr>
        <p:spPr>
          <a:xfrm>
            <a:off x="977431" y="1461090"/>
            <a:ext cx="7941735" cy="639534"/>
          </a:xfrm>
          <a:prstGeom prst="rect">
            <a:avLst/>
          </a:prstGeom>
        </p:spPr>
        <p:txBody>
          <a:bodyPr/>
          <a:lstStyle/>
          <a:p>
            <a:pPr/>
            <a:r>
              <a:t>Here’s what we talked about today</a:t>
            </a:r>
          </a:p>
        </p:txBody>
      </p:sp>
      <p:pic>
        <p:nvPicPr>
          <p:cNvPr id="1322" name="image15.png"/>
          <p:cNvPicPr>
            <a:picLocks noChangeAspect="1"/>
          </p:cNvPicPr>
          <p:nvPr/>
        </p:nvPicPr>
        <p:blipFill>
          <a:blip r:embed="rId2">
            <a:extLst/>
          </a:blip>
          <a:stretch>
            <a:fillRect/>
          </a:stretch>
        </p:blipFill>
        <p:spPr>
          <a:xfrm>
            <a:off x="9583477" y="2609545"/>
            <a:ext cx="4572565" cy="2400597"/>
          </a:xfrm>
          <a:prstGeom prst="rect">
            <a:avLst/>
          </a:prstGeom>
          <a:ln w="12700">
            <a:miter lim="400000"/>
          </a:ln>
        </p:spPr>
      </p:pic>
      <p:sp>
        <p:nvSpPr>
          <p:cNvPr id="1323" name="Shape 1323"/>
          <p:cNvSpPr/>
          <p:nvPr>
            <p:ph type="body" idx="13"/>
          </p:nvPr>
        </p:nvSpPr>
        <p:spPr>
          <a:xfrm>
            <a:off x="977431" y="2609544"/>
            <a:ext cx="13828711" cy="5235625"/>
          </a:xfrm>
          <a:prstGeom prst="rect">
            <a:avLst/>
          </a:prstGeom>
          <a:extLst>
            <a:ext uri="{C572A759-6A51-4108-AA02-DFA0A04FC94B}">
              <ma14:wrappingTextBoxFlag xmlns:ma14="http://schemas.microsoft.com/office/mac/drawingml/2011/main" val="1"/>
            </a:ext>
          </a:extLst>
        </p:spPr>
        <p:txBody>
          <a:bodyPr/>
          <a:lstStyle/>
          <a:p>
            <a:pPr marL="0" indent="0" defTabSz="812809">
              <a:spcBef>
                <a:spcPts val="1300"/>
              </a:spcBef>
              <a:buClrTx/>
              <a:buSzTx/>
              <a:buNone/>
              <a:defRPr sz="5600">
                <a:solidFill>
                  <a:srgbClr val="595959"/>
                </a:solidFill>
                <a:uFillTx/>
                <a:latin typeface="Arial"/>
                <a:ea typeface="Arial"/>
                <a:cs typeface="Arial"/>
                <a:sym typeface="Arial"/>
              </a:defRPr>
            </a:pPr>
            <a:r>
              <a:t>Talk like a human</a:t>
            </a:r>
          </a:p>
          <a:p>
            <a:pPr marL="318915" indent="-318915" defTabSz="812809">
              <a:spcBef>
                <a:spcPts val="600"/>
              </a:spcBef>
              <a:buClrTx/>
              <a:defRPr b="0" sz="2800">
                <a:solidFill>
                  <a:srgbClr val="595959"/>
                </a:solidFill>
                <a:uFillTx/>
                <a:latin typeface="Arial"/>
                <a:ea typeface="Arial"/>
                <a:cs typeface="Arial"/>
                <a:sym typeface="Arial"/>
              </a:defRPr>
            </a:pPr>
            <a:r>
              <a:t>Assume intelligence, not knowledge</a:t>
            </a:r>
          </a:p>
          <a:p>
            <a:pPr marL="318915" indent="-318915" defTabSz="812809">
              <a:spcBef>
                <a:spcPts val="600"/>
              </a:spcBef>
              <a:buClrTx/>
              <a:defRPr b="0" sz="2800">
                <a:solidFill>
                  <a:srgbClr val="595959"/>
                </a:solidFill>
                <a:uFillTx/>
                <a:latin typeface="Arial"/>
                <a:ea typeface="Arial"/>
                <a:cs typeface="Arial"/>
                <a:sym typeface="Arial"/>
              </a:defRPr>
            </a:pPr>
            <a:r>
              <a:t>Use words that resonate</a:t>
            </a:r>
          </a:p>
          <a:p>
            <a:pPr marL="318915" indent="-318915" defTabSz="812809">
              <a:spcBef>
                <a:spcPts val="600"/>
              </a:spcBef>
              <a:buClrTx/>
              <a:defRPr b="0" sz="2800">
                <a:solidFill>
                  <a:srgbClr val="595959"/>
                </a:solidFill>
                <a:uFillTx/>
                <a:latin typeface="Arial"/>
                <a:ea typeface="Arial"/>
                <a:cs typeface="Arial"/>
                <a:sym typeface="Arial"/>
              </a:defRPr>
            </a:pPr>
            <a:r>
              <a:t>Use strong verbs instead of abstract nouns</a:t>
            </a:r>
          </a:p>
          <a:p>
            <a:pPr marL="318915" indent="-318915" defTabSz="812809">
              <a:spcBef>
                <a:spcPts val="600"/>
              </a:spcBef>
              <a:buClrTx/>
              <a:defRPr b="0" sz="2800">
                <a:solidFill>
                  <a:srgbClr val="595959"/>
                </a:solidFill>
                <a:uFillTx/>
                <a:latin typeface="Arial"/>
                <a:ea typeface="Arial"/>
                <a:cs typeface="Arial"/>
                <a:sym typeface="Arial"/>
              </a:defRPr>
            </a:pPr>
            <a:r>
              <a:t>Put people in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2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23" grpId="1"/>
    </p:bldLst>
  </p:timing>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5" name="Shape 132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326" name="Shape 1326"/>
          <p:cNvSpPr/>
          <p:nvPr>
            <p:ph type="body" sz="quarter" idx="1"/>
          </p:nvPr>
        </p:nvSpPr>
        <p:spPr>
          <a:xfrm>
            <a:off x="977431" y="1461090"/>
            <a:ext cx="7941735" cy="639534"/>
          </a:xfrm>
          <a:prstGeom prst="rect">
            <a:avLst/>
          </a:prstGeom>
        </p:spPr>
        <p:txBody>
          <a:bodyPr/>
          <a:lstStyle/>
          <a:p>
            <a:pPr/>
            <a:r>
              <a:t>Here’s what we talked about today</a:t>
            </a:r>
          </a:p>
        </p:txBody>
      </p:sp>
      <p:sp>
        <p:nvSpPr>
          <p:cNvPr id="1327" name="Shape 1327"/>
          <p:cNvSpPr/>
          <p:nvPr>
            <p:ph type="body" idx="13"/>
          </p:nvPr>
        </p:nvSpPr>
        <p:spPr>
          <a:xfrm>
            <a:off x="977431" y="2609544"/>
            <a:ext cx="13828711" cy="5235625"/>
          </a:xfrm>
          <a:prstGeom prst="rect">
            <a:avLst/>
          </a:prstGeom>
          <a:extLst>
            <a:ext uri="{C572A759-6A51-4108-AA02-DFA0A04FC94B}">
              <ma14:wrappingTextBoxFlag xmlns:ma14="http://schemas.microsoft.com/office/mac/drawingml/2011/main" val="1"/>
            </a:ext>
          </a:extLst>
        </p:spPr>
        <p:txBody>
          <a:bodyPr/>
          <a:lstStyle/>
          <a:p>
            <a:pPr marL="0" indent="0" defTabSz="812809">
              <a:spcBef>
                <a:spcPts val="1300"/>
              </a:spcBef>
              <a:buClrTx/>
              <a:buSzTx/>
              <a:buNone/>
              <a:defRPr sz="5600">
                <a:solidFill>
                  <a:srgbClr val="595959"/>
                </a:solidFill>
                <a:uFillTx/>
                <a:latin typeface="Arial"/>
                <a:ea typeface="Arial"/>
                <a:cs typeface="Arial"/>
                <a:sym typeface="Arial"/>
              </a:defRPr>
            </a:pPr>
            <a:r>
              <a:t>Talk like a human</a:t>
            </a:r>
          </a:p>
          <a:p>
            <a:pPr marL="0" indent="0" defTabSz="812809">
              <a:spcBef>
                <a:spcPts val="1300"/>
              </a:spcBef>
              <a:buClrTx/>
              <a:buSzTx/>
              <a:buNone/>
              <a:defRPr sz="5600">
                <a:solidFill>
                  <a:srgbClr val="595959"/>
                </a:solidFill>
                <a:uFillTx/>
                <a:latin typeface="Arial"/>
                <a:ea typeface="Arial"/>
                <a:cs typeface="Arial"/>
                <a:sym typeface="Arial"/>
              </a:defRPr>
            </a:pPr>
            <a:r>
              <a:t>Cut to the chase</a:t>
            </a:r>
          </a:p>
          <a:p>
            <a:pPr marL="318915" indent="-318915" defTabSz="812809">
              <a:spcBef>
                <a:spcPts val="600"/>
              </a:spcBef>
              <a:buClrTx/>
              <a:defRPr b="0" sz="2800">
                <a:solidFill>
                  <a:srgbClr val="595959"/>
                </a:solidFill>
                <a:uFillTx/>
                <a:latin typeface="Arial"/>
                <a:ea typeface="Arial"/>
                <a:cs typeface="Arial"/>
                <a:sym typeface="Arial"/>
              </a:defRPr>
            </a:pPr>
            <a:r>
              <a:t>Use short sentences</a:t>
            </a:r>
          </a:p>
          <a:p>
            <a:pPr marL="318915" indent="-318915" defTabSz="812809">
              <a:spcBef>
                <a:spcPts val="600"/>
              </a:spcBef>
              <a:buClrTx/>
              <a:defRPr b="0" sz="2800">
                <a:solidFill>
                  <a:srgbClr val="595959"/>
                </a:solidFill>
                <a:uFillTx/>
                <a:latin typeface="Arial"/>
                <a:ea typeface="Arial"/>
                <a:cs typeface="Arial"/>
                <a:sym typeface="Arial"/>
              </a:defRPr>
            </a:pPr>
            <a:r>
              <a:t>Put the important stuff first</a:t>
            </a:r>
          </a:p>
          <a:p>
            <a:pPr marL="318915" indent="-318915" defTabSz="812809">
              <a:spcBef>
                <a:spcPts val="600"/>
              </a:spcBef>
              <a:buClrTx/>
              <a:defRPr b="0" sz="2800">
                <a:solidFill>
                  <a:srgbClr val="595959"/>
                </a:solidFill>
                <a:uFillTx/>
                <a:latin typeface="Arial"/>
                <a:ea typeface="Arial"/>
                <a:cs typeface="Arial"/>
                <a:sym typeface="Arial"/>
              </a:defRPr>
            </a:pPr>
            <a:r>
              <a:t>Cut</a:t>
            </a:r>
          </a:p>
        </p:txBody>
      </p:sp>
      <p:pic>
        <p:nvPicPr>
          <p:cNvPr id="1328" name="image15.png"/>
          <p:cNvPicPr>
            <a:picLocks noChangeAspect="1"/>
          </p:cNvPicPr>
          <p:nvPr/>
        </p:nvPicPr>
        <p:blipFill>
          <a:blip r:embed="rId2">
            <a:extLst/>
          </a:blip>
          <a:stretch>
            <a:fillRect/>
          </a:stretch>
        </p:blipFill>
        <p:spPr>
          <a:xfrm>
            <a:off x="9583477" y="2609545"/>
            <a:ext cx="4572565" cy="240059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27">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327">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3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27" grpId="1"/>
    </p:bldLst>
  </p:timing>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0" name="Shape 1330"/>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sp>
        <p:nvSpPr>
          <p:cNvPr id="1331" name="Shape 1331"/>
          <p:cNvSpPr/>
          <p:nvPr>
            <p:ph type="body" sz="quarter" idx="1"/>
          </p:nvPr>
        </p:nvSpPr>
        <p:spPr>
          <a:xfrm>
            <a:off x="977431" y="1461090"/>
            <a:ext cx="7941735" cy="639534"/>
          </a:xfrm>
          <a:prstGeom prst="rect">
            <a:avLst/>
          </a:prstGeom>
        </p:spPr>
        <p:txBody>
          <a:bodyPr/>
          <a:lstStyle/>
          <a:p>
            <a:pPr/>
            <a:r>
              <a:t>Here’s what we talked about today</a:t>
            </a:r>
          </a:p>
        </p:txBody>
      </p:sp>
      <p:sp>
        <p:nvSpPr>
          <p:cNvPr id="1332" name="Shape 1332"/>
          <p:cNvSpPr/>
          <p:nvPr>
            <p:ph type="body" idx="13"/>
          </p:nvPr>
        </p:nvSpPr>
        <p:spPr>
          <a:xfrm>
            <a:off x="977431" y="2609544"/>
            <a:ext cx="13828711" cy="5235625"/>
          </a:xfrm>
          <a:prstGeom prst="rect">
            <a:avLst/>
          </a:prstGeom>
          <a:extLst>
            <a:ext uri="{C572A759-6A51-4108-AA02-DFA0A04FC94B}">
              <ma14:wrappingTextBoxFlag xmlns:ma14="http://schemas.microsoft.com/office/mac/drawingml/2011/main" val="1"/>
            </a:ext>
          </a:extLst>
        </p:spPr>
        <p:txBody>
          <a:bodyPr/>
          <a:lstStyle/>
          <a:p>
            <a:pPr marL="0" indent="0" defTabSz="812809">
              <a:spcBef>
                <a:spcPts val="1300"/>
              </a:spcBef>
              <a:buClrTx/>
              <a:buSzTx/>
              <a:buNone/>
              <a:defRPr sz="5600">
                <a:solidFill>
                  <a:srgbClr val="595959"/>
                </a:solidFill>
                <a:uFillTx/>
                <a:latin typeface="Arial"/>
                <a:ea typeface="Arial"/>
                <a:cs typeface="Arial"/>
                <a:sym typeface="Arial"/>
              </a:defRPr>
            </a:pPr>
            <a:r>
              <a:t>Talk like a human</a:t>
            </a:r>
          </a:p>
          <a:p>
            <a:pPr marL="0" indent="0" defTabSz="812809">
              <a:spcBef>
                <a:spcPts val="1300"/>
              </a:spcBef>
              <a:buClrTx/>
              <a:buSzTx/>
              <a:buNone/>
              <a:defRPr sz="5600">
                <a:solidFill>
                  <a:srgbClr val="595959"/>
                </a:solidFill>
                <a:uFillTx/>
                <a:latin typeface="Arial"/>
                <a:ea typeface="Arial"/>
                <a:cs typeface="Arial"/>
                <a:sym typeface="Arial"/>
              </a:defRPr>
            </a:pPr>
            <a:r>
              <a:t>Cut to the chase</a:t>
            </a:r>
          </a:p>
          <a:p>
            <a:pPr marL="0" indent="0" defTabSz="812809">
              <a:spcBef>
                <a:spcPts val="1300"/>
              </a:spcBef>
              <a:buClrTx/>
              <a:buSzTx/>
              <a:buNone/>
              <a:defRPr sz="5600">
                <a:solidFill>
                  <a:srgbClr val="595959"/>
                </a:solidFill>
                <a:uFillTx/>
                <a:latin typeface="Arial"/>
                <a:ea typeface="Arial"/>
                <a:cs typeface="Arial"/>
                <a:sym typeface="Arial"/>
              </a:defRPr>
            </a:pPr>
            <a:r>
              <a:t>Guide your reader</a:t>
            </a:r>
          </a:p>
          <a:p>
            <a:pPr marL="318915" indent="-318915" defTabSz="812809">
              <a:spcBef>
                <a:spcPts val="600"/>
              </a:spcBef>
              <a:buClrTx/>
              <a:defRPr b="0" sz="2800">
                <a:solidFill>
                  <a:srgbClr val="595959"/>
                </a:solidFill>
                <a:uFillTx/>
                <a:latin typeface="Arial"/>
                <a:ea typeface="Arial"/>
                <a:cs typeface="Arial"/>
                <a:sym typeface="Arial"/>
              </a:defRPr>
            </a:pPr>
            <a:r>
              <a:t>Use headings that mean something</a:t>
            </a:r>
          </a:p>
          <a:p>
            <a:pPr marL="318915" indent="-318915" defTabSz="812809">
              <a:spcBef>
                <a:spcPts val="600"/>
              </a:spcBef>
              <a:buClrTx/>
              <a:defRPr b="0" sz="2800">
                <a:solidFill>
                  <a:srgbClr val="595959"/>
                </a:solidFill>
                <a:uFillTx/>
                <a:latin typeface="Arial"/>
                <a:ea typeface="Arial"/>
                <a:cs typeface="Arial"/>
                <a:sym typeface="Arial"/>
              </a:defRPr>
            </a:pPr>
            <a:r>
              <a:t>Use bullets consistently</a:t>
            </a:r>
          </a:p>
          <a:p>
            <a:pPr marL="318915" indent="-318915" defTabSz="812809">
              <a:spcBef>
                <a:spcPts val="600"/>
              </a:spcBef>
              <a:buClrTx/>
              <a:defRPr b="0" sz="2800">
                <a:solidFill>
                  <a:srgbClr val="595959"/>
                </a:solidFill>
                <a:uFillTx/>
                <a:latin typeface="Arial"/>
                <a:ea typeface="Arial"/>
                <a:cs typeface="Arial"/>
                <a:sym typeface="Arial"/>
              </a:defRPr>
            </a:pPr>
            <a:r>
              <a:t>Break your contents into sections</a:t>
            </a:r>
          </a:p>
        </p:txBody>
      </p:sp>
      <p:pic>
        <p:nvPicPr>
          <p:cNvPr id="1333" name="image15.png"/>
          <p:cNvPicPr>
            <a:picLocks noChangeAspect="1"/>
          </p:cNvPicPr>
          <p:nvPr/>
        </p:nvPicPr>
        <p:blipFill>
          <a:blip r:embed="rId2">
            <a:extLst/>
          </a:blip>
          <a:stretch>
            <a:fillRect/>
          </a:stretch>
        </p:blipFill>
        <p:spPr>
          <a:xfrm>
            <a:off x="9583477" y="2609545"/>
            <a:ext cx="4572565" cy="240059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2">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332">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33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2" fill="hold">
                                  <p:stCondLst>
                                    <p:cond delay="0"/>
                                  </p:stCondLst>
                                  <p:iterate type="el" backwards="0">
                                    <p:tmAbs val="0"/>
                                  </p:iterate>
                                  <p:childTnLst>
                                    <p:set>
                                      <p:cBhvr>
                                        <p:cTn id="16" fill="hold">
                                          <p:stCondLst>
                                            <p:cond delay="0"/>
                                          </p:stCondLst>
                                        </p:cTn>
                                        <p:tgtEl>
                                          <p:spTgt spid="1332">
                                            <p:txEl>
                                              <p:pRg st="3" end="3"/>
                                            </p:txEl>
                                          </p:spTgt>
                                        </p:tgtEl>
                                        <p:attrNameLst>
                                          <p:attrName>style.visibility</p:attrName>
                                        </p:attrNameLst>
                                      </p:cBhvr>
                                      <p:to>
                                        <p:strVal val="hidden"/>
                                      </p:to>
                                    </p:set>
                                  </p:childTnLst>
                                </p:cTn>
                              </p:par>
                            </p:childTnLst>
                          </p:cTn>
                        </p:par>
                        <p:par>
                          <p:cTn id="17" fill="hold">
                            <p:stCondLst>
                              <p:cond delay="0"/>
                            </p:stCondLst>
                            <p:childTnLst>
                              <p:par>
                                <p:cTn id="18" presetClass="exit" nodeType="afterEffect" presetSubtype="0" presetID="1" grpId="2" fill="hold">
                                  <p:stCondLst>
                                    <p:cond delay="0"/>
                                  </p:stCondLst>
                                  <p:iterate type="el" backwards="0">
                                    <p:tmAbs val="0"/>
                                  </p:iterate>
                                  <p:childTnLst>
                                    <p:set>
                                      <p:cBhvr>
                                        <p:cTn id="19" fill="hold">
                                          <p:stCondLst>
                                            <p:cond delay="0"/>
                                          </p:stCondLst>
                                        </p:cTn>
                                        <p:tgtEl>
                                          <p:spTgt spid="1332">
                                            <p:txEl>
                                              <p:pRg st="4" end="4"/>
                                            </p:txEl>
                                          </p:spTgt>
                                        </p:tgtEl>
                                        <p:attrNameLst>
                                          <p:attrName>style.visibility</p:attrName>
                                        </p:attrNameLst>
                                      </p:cBhvr>
                                      <p:to>
                                        <p:strVal val="hidden"/>
                                      </p:to>
                                    </p:set>
                                  </p:childTnLst>
                                </p:cTn>
                              </p:par>
                            </p:childTnLst>
                          </p:cTn>
                        </p:par>
                        <p:par>
                          <p:cTn id="20" fill="hold">
                            <p:stCondLst>
                              <p:cond delay="0"/>
                            </p:stCondLst>
                            <p:childTnLst>
                              <p:par>
                                <p:cTn id="21" presetClass="exit" nodeType="afterEffect" presetSubtype="0" presetID="1" grpId="2" fill="hold">
                                  <p:stCondLst>
                                    <p:cond delay="0"/>
                                  </p:stCondLst>
                                  <p:iterate type="el" backwards="0">
                                    <p:tmAbs val="0"/>
                                  </p:iterate>
                                  <p:childTnLst>
                                    <p:set>
                                      <p:cBhvr>
                                        <p:cTn id="22" fill="hold">
                                          <p:stCondLst>
                                            <p:cond delay="0"/>
                                          </p:stCondLst>
                                        </p:cTn>
                                        <p:tgtEl>
                                          <p:spTgt spid="1332">
                                            <p:txEl>
                                              <p:pRg st="5" end="5"/>
                                            </p:txEl>
                                          </p:spTgt>
                                        </p:tgtEl>
                                        <p:attrNameLst>
                                          <p:attrName>style.visibility</p:attrName>
                                        </p:attrNameLst>
                                      </p:cBhvr>
                                      <p:to>
                                        <p:strVal val="hidden"/>
                                      </p:to>
                                    </p:set>
                                  </p:childTnLst>
                                </p:cTn>
                              </p:par>
                              <p:par>
                                <p:cTn id="23" presetClass="exit" nodeType="withEffect" presetSubtype="0" presetID="1" grpId="2" fill="hold">
                                  <p:stCondLst>
                                    <p:cond delay="0"/>
                                  </p:stCondLst>
                                  <p:iterate type="el" backwards="0">
                                    <p:tmAbs val="0"/>
                                  </p:iterate>
                                  <p:childTnLst>
                                    <p:set>
                                      <p:cBhvr>
                                        <p:cTn id="24" fill="hold">
                                          <p:stCondLst>
                                            <p:cond delay="0"/>
                                          </p:stCondLst>
                                        </p:cTn>
                                        <p:tgtEl>
                                          <p:spTgt spid="1332">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2" grpId="1"/>
      <p:bldP build="p" bldLvl="5" animBg="1" rev="0" advAuto="0" spid="1332" grpId="2"/>
    </p:bldLst>
  </p:timing>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5" name="Shape 1335"/>
          <p:cNvSpPr/>
          <p:nvPr>
            <p:ph type="sldNum" sz="quarter" idx="2"/>
          </p:nvPr>
        </p:nvSpPr>
        <p:spPr>
          <a:xfrm>
            <a:off x="15184987" y="9606571"/>
            <a:ext cx="182217" cy="172815"/>
          </a:xfrm>
          <a:prstGeom prst="rect">
            <a:avLst/>
          </a:prstGeom>
          <a:extLst>
            <a:ext uri="{C572A759-6A51-4108-AA02-DFA0A04FC94B}">
              <ma14:wrappingTextBoxFlag xmlns:ma14="http://schemas.microsoft.com/office/mac/drawingml/2011/main" val="1"/>
            </a:ext>
          </a:extLst>
        </p:spPr>
        <p:txBody>
          <a:bodyPr/>
          <a:lstStyle>
            <a:lvl1pPr algn="r">
              <a:defRPr>
                <a:latin typeface="Arial"/>
                <a:ea typeface="Arial"/>
                <a:cs typeface="Arial"/>
                <a:sym typeface="Arial"/>
              </a:defRPr>
            </a:lvl1pPr>
          </a:lstStyle>
          <a:p>
            <a:pPr/>
            <a:fld id="{86CB4B4D-7CA3-9044-876B-883B54F8677D}" type="slidenum"/>
          </a:p>
        </p:txBody>
      </p:sp>
      <p:pic>
        <p:nvPicPr>
          <p:cNvPr id="1336" name="image10.jpg" descr="Jamie lemons.jpg"/>
          <p:cNvPicPr>
            <a:picLocks noChangeAspect="1"/>
          </p:cNvPicPr>
          <p:nvPr/>
        </p:nvPicPr>
        <p:blipFill>
          <a:blip r:embed="rId2">
            <a:extLst/>
          </a:blip>
          <a:stretch>
            <a:fillRect/>
          </a:stretch>
        </p:blipFill>
        <p:spPr>
          <a:xfrm>
            <a:off x="0" y="937295"/>
            <a:ext cx="7345957" cy="8081361"/>
          </a:xfrm>
          <a:prstGeom prst="rect">
            <a:avLst/>
          </a:prstGeom>
          <a:ln w="12700">
            <a:miter lim="400000"/>
          </a:ln>
        </p:spPr>
      </p:pic>
      <p:pic>
        <p:nvPicPr>
          <p:cNvPr id="1337" name="image11.jpg" descr="Delia.jpg"/>
          <p:cNvPicPr>
            <a:picLocks noChangeAspect="1"/>
          </p:cNvPicPr>
          <p:nvPr/>
        </p:nvPicPr>
        <p:blipFill>
          <a:blip r:embed="rId3">
            <a:extLst/>
          </a:blip>
          <a:stretch>
            <a:fillRect/>
          </a:stretch>
        </p:blipFill>
        <p:spPr>
          <a:xfrm>
            <a:off x="7345956" y="964249"/>
            <a:ext cx="11373654" cy="8054405"/>
          </a:xfrm>
          <a:prstGeom prst="rect">
            <a:avLst/>
          </a:prstGeom>
          <a:ln w="12700">
            <a:miter lim="400000"/>
          </a:ln>
        </p:spPr>
      </p:pic>
      <p:pic>
        <p:nvPicPr>
          <p:cNvPr id="1338" name="image15.png"/>
          <p:cNvPicPr>
            <a:picLocks noChangeAspect="1"/>
          </p:cNvPicPr>
          <p:nvPr/>
        </p:nvPicPr>
        <p:blipFill>
          <a:blip r:embed="rId4">
            <a:extLst/>
          </a:blip>
          <a:stretch>
            <a:fillRect/>
          </a:stretch>
        </p:blipFill>
        <p:spPr>
          <a:xfrm>
            <a:off x="4612168" y="964251"/>
            <a:ext cx="6624812" cy="3478027"/>
          </a:xfrm>
          <a:prstGeom prst="rect">
            <a:avLst/>
          </a:prstGeom>
          <a:ln w="12700">
            <a:miter lim="400000"/>
          </a:ln>
        </p:spPr>
      </p:pic>
      <p:pic>
        <p:nvPicPr>
          <p:cNvPr id="1339" name="image16.tif"/>
          <p:cNvPicPr>
            <a:picLocks noChangeAspect="1"/>
          </p:cNvPicPr>
          <p:nvPr/>
        </p:nvPicPr>
        <p:blipFill>
          <a:blip r:embed="rId5">
            <a:extLst/>
          </a:blip>
          <a:srcRect l="18337" t="0" r="0" b="0"/>
          <a:stretch>
            <a:fillRect/>
          </a:stretch>
        </p:blipFill>
        <p:spPr>
          <a:xfrm>
            <a:off x="4612166" y="4601571"/>
            <a:ext cx="6624812" cy="5079023"/>
          </a:xfrm>
          <a:prstGeom prst="rect">
            <a:avLst/>
          </a:prstGeom>
          <a:ln w="12700">
            <a:miter lim="400000"/>
          </a:ln>
        </p:spPr>
      </p:pic>
      <p:pic>
        <p:nvPicPr>
          <p:cNvPr id="1340" name="image18.png"/>
          <p:cNvPicPr>
            <a:picLocks noChangeAspect="1"/>
          </p:cNvPicPr>
          <p:nvPr/>
        </p:nvPicPr>
        <p:blipFill>
          <a:blip r:embed="rId6">
            <a:extLst/>
          </a:blip>
          <a:srcRect l="0" t="2565" r="0" b="59706"/>
          <a:stretch>
            <a:fillRect/>
          </a:stretch>
        </p:blipFill>
        <p:spPr>
          <a:xfrm>
            <a:off x="2164570" y="2181410"/>
            <a:ext cx="11520001" cy="5620085"/>
          </a:xfrm>
          <a:prstGeom prst="rect">
            <a:avLst/>
          </a:prstGeom>
          <a:ln w="12700">
            <a:miter lim="400000"/>
          </a:ln>
        </p:spPr>
      </p:pic>
      <p:pic>
        <p:nvPicPr>
          <p:cNvPr id="1341" name="image19.png"/>
          <p:cNvPicPr>
            <a:picLocks noChangeAspect="1"/>
          </p:cNvPicPr>
          <p:nvPr/>
        </p:nvPicPr>
        <p:blipFill>
          <a:blip r:embed="rId7">
            <a:extLst/>
          </a:blip>
          <a:stretch>
            <a:fillRect/>
          </a:stretch>
        </p:blipFill>
        <p:spPr>
          <a:xfrm>
            <a:off x="5751399" y="2200523"/>
            <a:ext cx="4372558" cy="5621867"/>
          </a:xfrm>
          <a:prstGeom prst="rect">
            <a:avLst/>
          </a:prstGeom>
          <a:ln w="12700">
            <a:miter lim="400000"/>
          </a:ln>
        </p:spPr>
      </p:pic>
      <p:pic>
        <p:nvPicPr>
          <p:cNvPr id="1342" name="image20.jpeg"/>
          <p:cNvPicPr>
            <a:picLocks noChangeAspect="1"/>
          </p:cNvPicPr>
          <p:nvPr/>
        </p:nvPicPr>
        <p:blipFill>
          <a:blip r:embed="rId8">
            <a:extLst/>
          </a:blip>
          <a:stretch>
            <a:fillRect/>
          </a:stretch>
        </p:blipFill>
        <p:spPr>
          <a:xfrm>
            <a:off x="5252270" y="1537682"/>
            <a:ext cx="5664203" cy="7235854"/>
          </a:xfrm>
          <a:prstGeom prst="rect">
            <a:avLst/>
          </a:prstGeom>
          <a:ln w="12700">
            <a:miter lim="400000"/>
          </a:ln>
        </p:spPr>
      </p:pic>
      <p:pic>
        <p:nvPicPr>
          <p:cNvPr id="1343" name="image22.tif"/>
          <p:cNvPicPr>
            <a:picLocks noChangeAspect="1"/>
          </p:cNvPicPr>
          <p:nvPr/>
        </p:nvPicPr>
        <p:blipFill>
          <a:blip r:embed="rId9">
            <a:extLst/>
          </a:blip>
          <a:stretch>
            <a:fillRect/>
          </a:stretch>
        </p:blipFill>
        <p:spPr>
          <a:xfrm>
            <a:off x="2829166" y="1697708"/>
            <a:ext cx="10510408" cy="6560530"/>
          </a:xfrm>
          <a:prstGeom prst="rect">
            <a:avLst/>
          </a:prstGeom>
          <a:ln w="12700">
            <a:miter lim="400000"/>
          </a:ln>
        </p:spPr>
      </p:pic>
      <p:pic>
        <p:nvPicPr>
          <p:cNvPr id="1344" name="image23.tif"/>
          <p:cNvPicPr>
            <a:picLocks noChangeAspect="1"/>
          </p:cNvPicPr>
          <p:nvPr/>
        </p:nvPicPr>
        <p:blipFill>
          <a:blip r:embed="rId10">
            <a:extLst/>
          </a:blip>
          <a:stretch>
            <a:fillRect/>
          </a:stretch>
        </p:blipFill>
        <p:spPr>
          <a:xfrm>
            <a:off x="-136676" y="734217"/>
            <a:ext cx="6903205" cy="686364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3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3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2" grpId="7"/>
      <p:bldP build="whole" bldLvl="1" animBg="1" rev="0" advAuto="0" spid="1338" grpId="3"/>
      <p:bldP build="whole" bldLvl="1" animBg="1" rev="0" advAuto="0" spid="1340" grpId="5"/>
      <p:bldP build="whole" bldLvl="1" animBg="1" rev="0" advAuto="0" spid="1337" grpId="2"/>
      <p:bldP build="whole" bldLvl="1" animBg="1" rev="0" advAuto="0" spid="1344" grpId="9"/>
      <p:bldP build="whole" bldLvl="1" animBg="1" rev="0" advAuto="0" spid="1339" grpId="4"/>
      <p:bldP build="whole" bldLvl="1" animBg="1" rev="0" advAuto="0" spid="1336" grpId="1"/>
      <p:bldP build="whole" bldLvl="1" animBg="1" rev="0" advAuto="0" spid="1341" grpId="6"/>
      <p:bldP build="whole" bldLvl="1" animBg="1" rev="0" advAuto="0" spid="1343" grpId="8"/>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1" baseline="0" cap="none" i="0" spc="0" strike="noStrike" sz="1200" u="none" kumimoji="0" normalizeH="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